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4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58" autoAdjust="0"/>
    <p:restoredTop sz="84690" autoAdjust="0"/>
  </p:normalViewPr>
  <p:slideViewPr>
    <p:cSldViewPr>
      <p:cViewPr varScale="1">
        <p:scale>
          <a:sx n="71" d="100"/>
          <a:sy n="71" d="100"/>
        </p:scale>
        <p:origin x="84" y="54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2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70" d="100"/>
          <a:sy n="70" d="100"/>
        </p:scale>
        <p:origin x="-2286" y="-47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2C5ABC-0F66-4B02-876F-588DA54E22D8}" type="doc">
      <dgm:prSet loTypeId="urn:microsoft.com/office/officeart/2005/8/layout/orgChart1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da-DK"/>
        </a:p>
      </dgm:t>
    </dgm:pt>
    <dgm:pt modelId="{5558C49B-082D-4F3C-927E-70D1254526AE}">
      <dgm:prSet phldrT="[Tekst]" custT="1"/>
      <dgm:spPr/>
      <dgm:t>
        <a:bodyPr/>
        <a:lstStyle/>
        <a:p>
          <a:r>
            <a:rPr lang="da-DK" sz="1200" dirty="0" err="1"/>
            <a:t>Execute</a:t>
          </a:r>
          <a:r>
            <a:rPr lang="da-DK" sz="1200" dirty="0"/>
            <a:t> </a:t>
          </a:r>
          <a:r>
            <a:rPr lang="da-DK" sz="1200" dirty="0" err="1"/>
            <a:t>Director</a:t>
          </a:r>
          <a:endParaRPr lang="da-DK" sz="1200" dirty="0"/>
        </a:p>
        <a:p>
          <a:r>
            <a:rPr lang="da-DK" sz="1200" dirty="0"/>
            <a:t>Peter Kastrup</a:t>
          </a:r>
        </a:p>
      </dgm:t>
    </dgm:pt>
    <dgm:pt modelId="{AAACA00B-C65F-4C0D-A313-AEF64E817C89}" type="parTrans" cxnId="{13F18EC1-3C21-4EDC-9E95-6F3116E1BCDA}">
      <dgm:prSet/>
      <dgm:spPr/>
      <dgm:t>
        <a:bodyPr/>
        <a:lstStyle/>
        <a:p>
          <a:endParaRPr lang="da-DK" sz="1400"/>
        </a:p>
      </dgm:t>
    </dgm:pt>
    <dgm:pt modelId="{8A6FCFE1-9615-4F34-B09D-85285A434A08}" type="sibTrans" cxnId="{13F18EC1-3C21-4EDC-9E95-6F3116E1BCDA}">
      <dgm:prSet/>
      <dgm:spPr/>
      <dgm:t>
        <a:bodyPr/>
        <a:lstStyle/>
        <a:p>
          <a:endParaRPr lang="da-DK" sz="1400"/>
        </a:p>
      </dgm:t>
    </dgm:pt>
    <dgm:pt modelId="{3B3FD29B-CC56-467B-9700-F1C8A68738C6}" type="asst">
      <dgm:prSet phldrT="[Tekst]" custT="1"/>
      <dgm:spPr/>
      <dgm:t>
        <a:bodyPr/>
        <a:lstStyle/>
        <a:p>
          <a:r>
            <a:rPr lang="da-DK" sz="1200" dirty="0"/>
            <a:t>Administration</a:t>
          </a:r>
        </a:p>
      </dgm:t>
    </dgm:pt>
    <dgm:pt modelId="{831ECEC8-7F10-4F8D-99F7-5D8FA7EF5E14}" type="parTrans" cxnId="{2E8FDAC8-7F08-4F8D-9D78-604CFD2B0564}">
      <dgm:prSet/>
      <dgm:spPr/>
      <dgm:t>
        <a:bodyPr/>
        <a:lstStyle/>
        <a:p>
          <a:endParaRPr lang="da-DK" sz="1400"/>
        </a:p>
      </dgm:t>
    </dgm:pt>
    <dgm:pt modelId="{4BFD05AE-86F9-46B4-9473-51CAF9FC8B74}" type="sibTrans" cxnId="{2E8FDAC8-7F08-4F8D-9D78-604CFD2B0564}">
      <dgm:prSet/>
      <dgm:spPr/>
      <dgm:t>
        <a:bodyPr/>
        <a:lstStyle/>
        <a:p>
          <a:endParaRPr lang="da-DK" sz="1400"/>
        </a:p>
      </dgm:t>
    </dgm:pt>
    <dgm:pt modelId="{A980E92C-5494-4660-B65B-0850B27D0326}">
      <dgm:prSet phldrT="[Tekst]" custT="1"/>
      <dgm:spPr/>
      <dgm:t>
        <a:bodyPr/>
        <a:lstStyle/>
        <a:p>
          <a:r>
            <a:rPr lang="da-DK" sz="1200" dirty="0"/>
            <a:t>Sales and marketing</a:t>
          </a:r>
        </a:p>
        <a:p>
          <a:r>
            <a:rPr lang="da-DK" sz="1200" dirty="0"/>
            <a:t>Morten Borre</a:t>
          </a:r>
        </a:p>
      </dgm:t>
    </dgm:pt>
    <dgm:pt modelId="{4F4758CC-58BC-4592-BFF2-F2C47D814C47}" type="parTrans" cxnId="{58D7D8AC-887E-40A7-84B0-7DB0F600C35B}">
      <dgm:prSet/>
      <dgm:spPr/>
      <dgm:t>
        <a:bodyPr/>
        <a:lstStyle/>
        <a:p>
          <a:endParaRPr lang="da-DK" sz="1400"/>
        </a:p>
      </dgm:t>
    </dgm:pt>
    <dgm:pt modelId="{55D163F5-D2C4-467D-9FBA-A0E0153EE6CC}" type="sibTrans" cxnId="{58D7D8AC-887E-40A7-84B0-7DB0F600C35B}">
      <dgm:prSet/>
      <dgm:spPr/>
      <dgm:t>
        <a:bodyPr/>
        <a:lstStyle/>
        <a:p>
          <a:endParaRPr lang="da-DK" sz="1400"/>
        </a:p>
      </dgm:t>
    </dgm:pt>
    <dgm:pt modelId="{81CC88E9-AD54-4300-B12C-AD5277D9358B}">
      <dgm:prSet phldrT="[Tekst]" custT="1"/>
      <dgm:spPr/>
      <dgm:t>
        <a:bodyPr/>
        <a:lstStyle/>
        <a:p>
          <a:r>
            <a:rPr lang="da-DK" sz="1200" dirty="0"/>
            <a:t>Accounting</a:t>
          </a:r>
        </a:p>
        <a:p>
          <a:r>
            <a:rPr lang="da-DK" sz="1200" dirty="0"/>
            <a:t>Mai-Britt Storm</a:t>
          </a:r>
        </a:p>
      </dgm:t>
    </dgm:pt>
    <dgm:pt modelId="{245BF0C0-5B1E-4483-B2D2-655EA7936C87}" type="parTrans" cxnId="{6E0A7435-FC09-4BF3-B553-11760A07C111}">
      <dgm:prSet/>
      <dgm:spPr/>
      <dgm:t>
        <a:bodyPr/>
        <a:lstStyle/>
        <a:p>
          <a:endParaRPr lang="da-DK" sz="1400"/>
        </a:p>
      </dgm:t>
    </dgm:pt>
    <dgm:pt modelId="{D3D26538-5AFD-4643-8189-F39D9458F462}" type="sibTrans" cxnId="{6E0A7435-FC09-4BF3-B553-11760A07C111}">
      <dgm:prSet/>
      <dgm:spPr/>
      <dgm:t>
        <a:bodyPr/>
        <a:lstStyle/>
        <a:p>
          <a:endParaRPr lang="da-DK" sz="1400"/>
        </a:p>
      </dgm:t>
    </dgm:pt>
    <dgm:pt modelId="{9BCE9D97-1C75-43FC-A355-39322874A885}">
      <dgm:prSet phldrT="[Tekst]" custT="1"/>
      <dgm:spPr/>
      <dgm:t>
        <a:bodyPr/>
        <a:lstStyle/>
        <a:p>
          <a:r>
            <a:rPr lang="da-DK" sz="1200" dirty="0"/>
            <a:t>IT and WEB</a:t>
          </a:r>
        </a:p>
        <a:p>
          <a:r>
            <a:rPr lang="da-DK" sz="1200" dirty="0"/>
            <a:t>Peter Wulf</a:t>
          </a:r>
        </a:p>
      </dgm:t>
    </dgm:pt>
    <dgm:pt modelId="{79B05857-C616-4FAC-A62D-EA6453640A61}" type="parTrans" cxnId="{D9472F52-844E-4815-91E9-D6CEB29F1146}">
      <dgm:prSet/>
      <dgm:spPr/>
      <dgm:t>
        <a:bodyPr/>
        <a:lstStyle/>
        <a:p>
          <a:endParaRPr lang="da-DK" sz="1400"/>
        </a:p>
      </dgm:t>
    </dgm:pt>
    <dgm:pt modelId="{E93DAEC8-EB39-4AF0-9095-D56DD283526B}" type="sibTrans" cxnId="{D9472F52-844E-4815-91E9-D6CEB29F1146}">
      <dgm:prSet/>
      <dgm:spPr/>
      <dgm:t>
        <a:bodyPr/>
        <a:lstStyle/>
        <a:p>
          <a:endParaRPr lang="da-DK" sz="1400"/>
        </a:p>
      </dgm:t>
    </dgm:pt>
    <dgm:pt modelId="{CD371DB8-0089-4005-A2F4-F5C55EDAB00D}">
      <dgm:prSet custT="1"/>
      <dgm:spPr/>
      <dgm:t>
        <a:bodyPr/>
        <a:lstStyle/>
        <a:p>
          <a:r>
            <a:rPr lang="da-DK" sz="1200" dirty="0"/>
            <a:t>Human Relations</a:t>
          </a:r>
        </a:p>
        <a:p>
          <a:r>
            <a:rPr lang="da-DK" sz="1200" dirty="0"/>
            <a:t>Sofie Gertsen</a:t>
          </a:r>
        </a:p>
      </dgm:t>
    </dgm:pt>
    <dgm:pt modelId="{B8B4C30E-1AE3-4183-973E-7EA9286E2162}" type="parTrans" cxnId="{C83B4F31-BC31-49CE-99EB-038033900B31}">
      <dgm:prSet/>
      <dgm:spPr/>
      <dgm:t>
        <a:bodyPr/>
        <a:lstStyle/>
        <a:p>
          <a:endParaRPr lang="da-DK" sz="1400"/>
        </a:p>
      </dgm:t>
    </dgm:pt>
    <dgm:pt modelId="{71181B74-9BEA-4688-9DBF-819FD83A8074}" type="sibTrans" cxnId="{C83B4F31-BC31-49CE-99EB-038033900B31}">
      <dgm:prSet/>
      <dgm:spPr/>
      <dgm:t>
        <a:bodyPr/>
        <a:lstStyle/>
        <a:p>
          <a:endParaRPr lang="da-DK" sz="1400"/>
        </a:p>
      </dgm:t>
    </dgm:pt>
    <dgm:pt modelId="{BC77FC49-86F4-4822-9682-12D51B561D5C}">
      <dgm:prSet custT="1"/>
      <dgm:spPr/>
      <dgm:t>
        <a:bodyPr/>
        <a:lstStyle/>
        <a:p>
          <a:r>
            <a:rPr lang="da-DK" sz="1200" dirty="0"/>
            <a:t>Distribution and </a:t>
          </a:r>
          <a:r>
            <a:rPr lang="da-DK" sz="1200" dirty="0" err="1"/>
            <a:t>warehouse</a:t>
          </a:r>
          <a:endParaRPr lang="da-DK" sz="1200" dirty="0"/>
        </a:p>
        <a:p>
          <a:r>
            <a:rPr lang="da-DK" sz="1200" dirty="0"/>
            <a:t>Charlotte Juhl</a:t>
          </a:r>
        </a:p>
      </dgm:t>
    </dgm:pt>
    <dgm:pt modelId="{D8F1F6C7-3F31-428A-B840-A8B2C0087E39}" type="parTrans" cxnId="{8BF34B46-8D3C-4B32-BD0E-CB5729E45244}">
      <dgm:prSet/>
      <dgm:spPr/>
      <dgm:t>
        <a:bodyPr/>
        <a:lstStyle/>
        <a:p>
          <a:endParaRPr lang="da-DK" sz="1400"/>
        </a:p>
      </dgm:t>
    </dgm:pt>
    <dgm:pt modelId="{5EBF285D-E9B1-4499-92AF-D1671E303FD5}" type="sibTrans" cxnId="{8BF34B46-8D3C-4B32-BD0E-CB5729E45244}">
      <dgm:prSet/>
      <dgm:spPr/>
      <dgm:t>
        <a:bodyPr/>
        <a:lstStyle/>
        <a:p>
          <a:endParaRPr lang="da-DK" sz="1400"/>
        </a:p>
      </dgm:t>
    </dgm:pt>
    <dgm:pt modelId="{0F6DEF27-660D-41B9-97D3-361496B75C24}" type="pres">
      <dgm:prSet presAssocID="{232C5ABC-0F66-4B02-876F-588DA54E22D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09F9B78-3AA0-4CA0-82E8-755CE8344F5A}" type="pres">
      <dgm:prSet presAssocID="{5558C49B-082D-4F3C-927E-70D1254526AE}" presName="hierRoot1" presStyleCnt="0">
        <dgm:presLayoutVars>
          <dgm:hierBranch val="init"/>
        </dgm:presLayoutVars>
      </dgm:prSet>
      <dgm:spPr/>
    </dgm:pt>
    <dgm:pt modelId="{B35C9F80-5C77-483E-9505-DC5BA626C368}" type="pres">
      <dgm:prSet presAssocID="{5558C49B-082D-4F3C-927E-70D1254526AE}" presName="rootComposite1" presStyleCnt="0"/>
      <dgm:spPr/>
    </dgm:pt>
    <dgm:pt modelId="{F838C151-50EA-476C-8FA4-EFFEF3B59FAC}" type="pres">
      <dgm:prSet presAssocID="{5558C49B-082D-4F3C-927E-70D1254526AE}" presName="rootText1" presStyleLbl="node0" presStyleIdx="0" presStyleCnt="1">
        <dgm:presLayoutVars>
          <dgm:chPref val="3"/>
        </dgm:presLayoutVars>
      </dgm:prSet>
      <dgm:spPr/>
    </dgm:pt>
    <dgm:pt modelId="{797E7E1A-A7AB-4535-96F3-CA4A994B2D04}" type="pres">
      <dgm:prSet presAssocID="{5558C49B-082D-4F3C-927E-70D1254526AE}" presName="rootConnector1" presStyleLbl="node1" presStyleIdx="0" presStyleCnt="0"/>
      <dgm:spPr/>
    </dgm:pt>
    <dgm:pt modelId="{51976787-67B3-4743-95E7-ECFCCB08ECA4}" type="pres">
      <dgm:prSet presAssocID="{5558C49B-082D-4F3C-927E-70D1254526AE}" presName="hierChild2" presStyleCnt="0"/>
      <dgm:spPr/>
    </dgm:pt>
    <dgm:pt modelId="{B0AE015D-41D5-42AD-BA7F-4C16DD9DB2E8}" type="pres">
      <dgm:prSet presAssocID="{4F4758CC-58BC-4592-BFF2-F2C47D814C47}" presName="Name37" presStyleLbl="parChTrans1D2" presStyleIdx="0" presStyleCnt="6"/>
      <dgm:spPr/>
    </dgm:pt>
    <dgm:pt modelId="{7ACCA554-E1D6-4C4C-9B8A-A13D2CFF39D7}" type="pres">
      <dgm:prSet presAssocID="{A980E92C-5494-4660-B65B-0850B27D0326}" presName="hierRoot2" presStyleCnt="0">
        <dgm:presLayoutVars>
          <dgm:hierBranch val="init"/>
        </dgm:presLayoutVars>
      </dgm:prSet>
      <dgm:spPr/>
    </dgm:pt>
    <dgm:pt modelId="{90FA9B91-40E3-4AB1-B0B3-B76A7C31ACC7}" type="pres">
      <dgm:prSet presAssocID="{A980E92C-5494-4660-B65B-0850B27D0326}" presName="rootComposite" presStyleCnt="0"/>
      <dgm:spPr/>
    </dgm:pt>
    <dgm:pt modelId="{8AC6BE8F-C6DE-485F-9821-42942A9DAF37}" type="pres">
      <dgm:prSet presAssocID="{A980E92C-5494-4660-B65B-0850B27D0326}" presName="rootText" presStyleLbl="node2" presStyleIdx="0" presStyleCnt="5">
        <dgm:presLayoutVars>
          <dgm:chPref val="3"/>
        </dgm:presLayoutVars>
      </dgm:prSet>
      <dgm:spPr/>
    </dgm:pt>
    <dgm:pt modelId="{ABB157ED-FBAB-4247-93EC-8C3584CD219F}" type="pres">
      <dgm:prSet presAssocID="{A980E92C-5494-4660-B65B-0850B27D0326}" presName="rootConnector" presStyleLbl="node2" presStyleIdx="0" presStyleCnt="5"/>
      <dgm:spPr/>
    </dgm:pt>
    <dgm:pt modelId="{C7D4AFAC-4BC5-46DD-90FC-B5E80638E1CF}" type="pres">
      <dgm:prSet presAssocID="{A980E92C-5494-4660-B65B-0850B27D0326}" presName="hierChild4" presStyleCnt="0"/>
      <dgm:spPr/>
    </dgm:pt>
    <dgm:pt modelId="{A2F9AB03-E610-452F-AB4F-8E4A84D6CD68}" type="pres">
      <dgm:prSet presAssocID="{A980E92C-5494-4660-B65B-0850B27D0326}" presName="hierChild5" presStyleCnt="0"/>
      <dgm:spPr/>
    </dgm:pt>
    <dgm:pt modelId="{E19B9902-2DDA-4EE7-B168-95819E72AA32}" type="pres">
      <dgm:prSet presAssocID="{245BF0C0-5B1E-4483-B2D2-655EA7936C87}" presName="Name37" presStyleLbl="parChTrans1D2" presStyleIdx="1" presStyleCnt="6"/>
      <dgm:spPr/>
    </dgm:pt>
    <dgm:pt modelId="{360E0B47-1968-4F0A-8631-85BF2A0DAC61}" type="pres">
      <dgm:prSet presAssocID="{81CC88E9-AD54-4300-B12C-AD5277D9358B}" presName="hierRoot2" presStyleCnt="0">
        <dgm:presLayoutVars>
          <dgm:hierBranch val="init"/>
        </dgm:presLayoutVars>
      </dgm:prSet>
      <dgm:spPr/>
    </dgm:pt>
    <dgm:pt modelId="{EDB78D3A-E4D5-4D75-B5C3-E7D1494D53BD}" type="pres">
      <dgm:prSet presAssocID="{81CC88E9-AD54-4300-B12C-AD5277D9358B}" presName="rootComposite" presStyleCnt="0"/>
      <dgm:spPr/>
    </dgm:pt>
    <dgm:pt modelId="{7CDB00ED-F02D-439A-A3FF-6831AD3FE716}" type="pres">
      <dgm:prSet presAssocID="{81CC88E9-AD54-4300-B12C-AD5277D9358B}" presName="rootText" presStyleLbl="node2" presStyleIdx="1" presStyleCnt="5">
        <dgm:presLayoutVars>
          <dgm:chPref val="3"/>
        </dgm:presLayoutVars>
      </dgm:prSet>
      <dgm:spPr/>
    </dgm:pt>
    <dgm:pt modelId="{386AF937-7634-4EB5-BA71-FF15C3FFDC88}" type="pres">
      <dgm:prSet presAssocID="{81CC88E9-AD54-4300-B12C-AD5277D9358B}" presName="rootConnector" presStyleLbl="node2" presStyleIdx="1" presStyleCnt="5"/>
      <dgm:spPr/>
    </dgm:pt>
    <dgm:pt modelId="{BDFF0E17-79A1-4614-A0AF-01FD3E1B6E44}" type="pres">
      <dgm:prSet presAssocID="{81CC88E9-AD54-4300-B12C-AD5277D9358B}" presName="hierChild4" presStyleCnt="0"/>
      <dgm:spPr/>
    </dgm:pt>
    <dgm:pt modelId="{80EB69C3-6317-4F37-A95A-55C49973265E}" type="pres">
      <dgm:prSet presAssocID="{81CC88E9-AD54-4300-B12C-AD5277D9358B}" presName="hierChild5" presStyleCnt="0"/>
      <dgm:spPr/>
    </dgm:pt>
    <dgm:pt modelId="{814AF6ED-2082-46C6-9E7A-302B606EC946}" type="pres">
      <dgm:prSet presAssocID="{79B05857-C616-4FAC-A62D-EA6453640A61}" presName="Name37" presStyleLbl="parChTrans1D2" presStyleIdx="2" presStyleCnt="6"/>
      <dgm:spPr/>
    </dgm:pt>
    <dgm:pt modelId="{7826ADEE-6E57-49E7-AC81-026DD935FD10}" type="pres">
      <dgm:prSet presAssocID="{9BCE9D97-1C75-43FC-A355-39322874A885}" presName="hierRoot2" presStyleCnt="0">
        <dgm:presLayoutVars>
          <dgm:hierBranch val="init"/>
        </dgm:presLayoutVars>
      </dgm:prSet>
      <dgm:spPr/>
    </dgm:pt>
    <dgm:pt modelId="{316CF495-6812-43ED-9E82-1DDB16582748}" type="pres">
      <dgm:prSet presAssocID="{9BCE9D97-1C75-43FC-A355-39322874A885}" presName="rootComposite" presStyleCnt="0"/>
      <dgm:spPr/>
    </dgm:pt>
    <dgm:pt modelId="{E47020DE-F0F5-4BA1-805E-0EDEC55C8488}" type="pres">
      <dgm:prSet presAssocID="{9BCE9D97-1C75-43FC-A355-39322874A885}" presName="rootText" presStyleLbl="node2" presStyleIdx="2" presStyleCnt="5">
        <dgm:presLayoutVars>
          <dgm:chPref val="3"/>
        </dgm:presLayoutVars>
      </dgm:prSet>
      <dgm:spPr/>
    </dgm:pt>
    <dgm:pt modelId="{CAD8F4C8-D827-4BB1-BD05-FA45966F7793}" type="pres">
      <dgm:prSet presAssocID="{9BCE9D97-1C75-43FC-A355-39322874A885}" presName="rootConnector" presStyleLbl="node2" presStyleIdx="2" presStyleCnt="5"/>
      <dgm:spPr/>
    </dgm:pt>
    <dgm:pt modelId="{210BE1DB-05B3-426A-BB64-F2688241A9A5}" type="pres">
      <dgm:prSet presAssocID="{9BCE9D97-1C75-43FC-A355-39322874A885}" presName="hierChild4" presStyleCnt="0"/>
      <dgm:spPr/>
    </dgm:pt>
    <dgm:pt modelId="{AC7597F2-317E-4297-80D7-F7BE095216C1}" type="pres">
      <dgm:prSet presAssocID="{9BCE9D97-1C75-43FC-A355-39322874A885}" presName="hierChild5" presStyleCnt="0"/>
      <dgm:spPr/>
    </dgm:pt>
    <dgm:pt modelId="{C18CDB18-4800-4792-A22A-CDB021F69A94}" type="pres">
      <dgm:prSet presAssocID="{B8B4C30E-1AE3-4183-973E-7EA9286E2162}" presName="Name37" presStyleLbl="parChTrans1D2" presStyleIdx="3" presStyleCnt="6"/>
      <dgm:spPr/>
    </dgm:pt>
    <dgm:pt modelId="{52E6940A-81A0-4F40-9D70-46D36A896A6D}" type="pres">
      <dgm:prSet presAssocID="{CD371DB8-0089-4005-A2F4-F5C55EDAB00D}" presName="hierRoot2" presStyleCnt="0">
        <dgm:presLayoutVars>
          <dgm:hierBranch val="init"/>
        </dgm:presLayoutVars>
      </dgm:prSet>
      <dgm:spPr/>
    </dgm:pt>
    <dgm:pt modelId="{88E542D2-7709-4F7B-B516-2F0798E4FA89}" type="pres">
      <dgm:prSet presAssocID="{CD371DB8-0089-4005-A2F4-F5C55EDAB00D}" presName="rootComposite" presStyleCnt="0"/>
      <dgm:spPr/>
    </dgm:pt>
    <dgm:pt modelId="{1B0D6D33-6AE4-46F5-9BE0-75EB3C1BA320}" type="pres">
      <dgm:prSet presAssocID="{CD371DB8-0089-4005-A2F4-F5C55EDAB00D}" presName="rootText" presStyleLbl="node2" presStyleIdx="3" presStyleCnt="5">
        <dgm:presLayoutVars>
          <dgm:chPref val="3"/>
        </dgm:presLayoutVars>
      </dgm:prSet>
      <dgm:spPr/>
    </dgm:pt>
    <dgm:pt modelId="{02EE4C10-BC5F-4DA0-9C53-DAF98D1AD23E}" type="pres">
      <dgm:prSet presAssocID="{CD371DB8-0089-4005-A2F4-F5C55EDAB00D}" presName="rootConnector" presStyleLbl="node2" presStyleIdx="3" presStyleCnt="5"/>
      <dgm:spPr/>
    </dgm:pt>
    <dgm:pt modelId="{9F95E3DD-6665-48E0-9C24-ED998418B24D}" type="pres">
      <dgm:prSet presAssocID="{CD371DB8-0089-4005-A2F4-F5C55EDAB00D}" presName="hierChild4" presStyleCnt="0"/>
      <dgm:spPr/>
    </dgm:pt>
    <dgm:pt modelId="{F474F689-FDD8-4B46-9F67-9ABDBAF64F27}" type="pres">
      <dgm:prSet presAssocID="{CD371DB8-0089-4005-A2F4-F5C55EDAB00D}" presName="hierChild5" presStyleCnt="0"/>
      <dgm:spPr/>
    </dgm:pt>
    <dgm:pt modelId="{218BF946-237C-46DD-AB53-D3447B48299E}" type="pres">
      <dgm:prSet presAssocID="{D8F1F6C7-3F31-428A-B840-A8B2C0087E39}" presName="Name37" presStyleLbl="parChTrans1D2" presStyleIdx="4" presStyleCnt="6"/>
      <dgm:spPr/>
    </dgm:pt>
    <dgm:pt modelId="{D3905082-5611-442B-9E45-D801D566D110}" type="pres">
      <dgm:prSet presAssocID="{BC77FC49-86F4-4822-9682-12D51B561D5C}" presName="hierRoot2" presStyleCnt="0">
        <dgm:presLayoutVars>
          <dgm:hierBranch val="init"/>
        </dgm:presLayoutVars>
      </dgm:prSet>
      <dgm:spPr/>
    </dgm:pt>
    <dgm:pt modelId="{2AED6A11-3A7C-46DB-967B-9F545F69E357}" type="pres">
      <dgm:prSet presAssocID="{BC77FC49-86F4-4822-9682-12D51B561D5C}" presName="rootComposite" presStyleCnt="0"/>
      <dgm:spPr/>
    </dgm:pt>
    <dgm:pt modelId="{1C69D7E8-1897-40D8-80B8-B36E63277713}" type="pres">
      <dgm:prSet presAssocID="{BC77FC49-86F4-4822-9682-12D51B561D5C}" presName="rootText" presStyleLbl="node2" presStyleIdx="4" presStyleCnt="5">
        <dgm:presLayoutVars>
          <dgm:chPref val="3"/>
        </dgm:presLayoutVars>
      </dgm:prSet>
      <dgm:spPr/>
    </dgm:pt>
    <dgm:pt modelId="{A171510E-E9BD-4910-B2B1-ABEA7A84B76E}" type="pres">
      <dgm:prSet presAssocID="{BC77FC49-86F4-4822-9682-12D51B561D5C}" presName="rootConnector" presStyleLbl="node2" presStyleIdx="4" presStyleCnt="5"/>
      <dgm:spPr/>
    </dgm:pt>
    <dgm:pt modelId="{D11A12C2-5DAB-4FEF-8B0B-6DC575CB4741}" type="pres">
      <dgm:prSet presAssocID="{BC77FC49-86F4-4822-9682-12D51B561D5C}" presName="hierChild4" presStyleCnt="0"/>
      <dgm:spPr/>
    </dgm:pt>
    <dgm:pt modelId="{69BF27DA-886F-44DC-BAF1-08A43DA2FB91}" type="pres">
      <dgm:prSet presAssocID="{BC77FC49-86F4-4822-9682-12D51B561D5C}" presName="hierChild5" presStyleCnt="0"/>
      <dgm:spPr/>
    </dgm:pt>
    <dgm:pt modelId="{23292241-EECF-45E4-8DF2-706FC5B93102}" type="pres">
      <dgm:prSet presAssocID="{5558C49B-082D-4F3C-927E-70D1254526AE}" presName="hierChild3" presStyleCnt="0"/>
      <dgm:spPr/>
    </dgm:pt>
    <dgm:pt modelId="{29FFFB2E-D6AF-4618-9DA7-DEAE9E98E74F}" type="pres">
      <dgm:prSet presAssocID="{831ECEC8-7F10-4F8D-99F7-5D8FA7EF5E14}" presName="Name111" presStyleLbl="parChTrans1D2" presStyleIdx="5" presStyleCnt="6"/>
      <dgm:spPr/>
    </dgm:pt>
    <dgm:pt modelId="{520683C9-8E87-4DA1-8380-4048A646D673}" type="pres">
      <dgm:prSet presAssocID="{3B3FD29B-CC56-467B-9700-F1C8A68738C6}" presName="hierRoot3" presStyleCnt="0">
        <dgm:presLayoutVars>
          <dgm:hierBranch val="init"/>
        </dgm:presLayoutVars>
      </dgm:prSet>
      <dgm:spPr/>
    </dgm:pt>
    <dgm:pt modelId="{B6E0656C-B994-4639-BECB-D8318F6FF360}" type="pres">
      <dgm:prSet presAssocID="{3B3FD29B-CC56-467B-9700-F1C8A68738C6}" presName="rootComposite3" presStyleCnt="0"/>
      <dgm:spPr/>
    </dgm:pt>
    <dgm:pt modelId="{06E7A541-4B89-4C25-86B7-DFC7559E28AF}" type="pres">
      <dgm:prSet presAssocID="{3B3FD29B-CC56-467B-9700-F1C8A68738C6}" presName="rootText3" presStyleLbl="asst1" presStyleIdx="0" presStyleCnt="1">
        <dgm:presLayoutVars>
          <dgm:chPref val="3"/>
        </dgm:presLayoutVars>
      </dgm:prSet>
      <dgm:spPr/>
    </dgm:pt>
    <dgm:pt modelId="{5DFCDB0E-CFA5-49D4-81CC-5BBC47FA0447}" type="pres">
      <dgm:prSet presAssocID="{3B3FD29B-CC56-467B-9700-F1C8A68738C6}" presName="rootConnector3" presStyleLbl="asst1" presStyleIdx="0" presStyleCnt="1"/>
      <dgm:spPr/>
    </dgm:pt>
    <dgm:pt modelId="{4EF36C7A-5FA5-4BF7-B611-CA1BC93DB03B}" type="pres">
      <dgm:prSet presAssocID="{3B3FD29B-CC56-467B-9700-F1C8A68738C6}" presName="hierChild6" presStyleCnt="0"/>
      <dgm:spPr/>
    </dgm:pt>
    <dgm:pt modelId="{289C5DC0-5710-49AC-8B1D-D313B114156E}" type="pres">
      <dgm:prSet presAssocID="{3B3FD29B-CC56-467B-9700-F1C8A68738C6}" presName="hierChild7" presStyleCnt="0"/>
      <dgm:spPr/>
    </dgm:pt>
  </dgm:ptLst>
  <dgm:cxnLst>
    <dgm:cxn modelId="{F78A8F01-0DA9-41AA-8EAA-AA1E828D343D}" type="presOf" srcId="{5558C49B-082D-4F3C-927E-70D1254526AE}" destId="{F838C151-50EA-476C-8FA4-EFFEF3B59FAC}" srcOrd="0" destOrd="0" presId="urn:microsoft.com/office/officeart/2005/8/layout/orgChart1"/>
    <dgm:cxn modelId="{9DA42806-549C-48DE-8079-3109076EFC1D}" type="presOf" srcId="{B8B4C30E-1AE3-4183-973E-7EA9286E2162}" destId="{C18CDB18-4800-4792-A22A-CDB021F69A94}" srcOrd="0" destOrd="0" presId="urn:microsoft.com/office/officeart/2005/8/layout/orgChart1"/>
    <dgm:cxn modelId="{ACF6D317-1955-45B1-A7F9-6E9364D4E081}" type="presOf" srcId="{9BCE9D97-1C75-43FC-A355-39322874A885}" destId="{E47020DE-F0F5-4BA1-805E-0EDEC55C8488}" srcOrd="0" destOrd="0" presId="urn:microsoft.com/office/officeart/2005/8/layout/orgChart1"/>
    <dgm:cxn modelId="{C4D0E218-ADAC-4903-B694-435E97B60747}" type="presOf" srcId="{9BCE9D97-1C75-43FC-A355-39322874A885}" destId="{CAD8F4C8-D827-4BB1-BD05-FA45966F7793}" srcOrd="1" destOrd="0" presId="urn:microsoft.com/office/officeart/2005/8/layout/orgChart1"/>
    <dgm:cxn modelId="{C83B4F31-BC31-49CE-99EB-038033900B31}" srcId="{5558C49B-082D-4F3C-927E-70D1254526AE}" destId="{CD371DB8-0089-4005-A2F4-F5C55EDAB00D}" srcOrd="4" destOrd="0" parTransId="{B8B4C30E-1AE3-4183-973E-7EA9286E2162}" sibTransId="{71181B74-9BEA-4688-9DBF-819FD83A8074}"/>
    <dgm:cxn modelId="{6E0A7435-FC09-4BF3-B553-11760A07C111}" srcId="{5558C49B-082D-4F3C-927E-70D1254526AE}" destId="{81CC88E9-AD54-4300-B12C-AD5277D9358B}" srcOrd="2" destOrd="0" parTransId="{245BF0C0-5B1E-4483-B2D2-655EA7936C87}" sibTransId="{D3D26538-5AFD-4643-8189-F39D9458F462}"/>
    <dgm:cxn modelId="{1E567A3E-4C51-46DC-911D-EC1124DA8622}" type="presOf" srcId="{BC77FC49-86F4-4822-9682-12D51B561D5C}" destId="{A171510E-E9BD-4910-B2B1-ABEA7A84B76E}" srcOrd="1" destOrd="0" presId="urn:microsoft.com/office/officeart/2005/8/layout/orgChart1"/>
    <dgm:cxn modelId="{F4BE9641-21AA-4121-ADD7-82E7913F66C1}" type="presOf" srcId="{81CC88E9-AD54-4300-B12C-AD5277D9358B}" destId="{7CDB00ED-F02D-439A-A3FF-6831AD3FE716}" srcOrd="0" destOrd="0" presId="urn:microsoft.com/office/officeart/2005/8/layout/orgChart1"/>
    <dgm:cxn modelId="{6FDADF41-96FD-4C49-9552-4ADFE1211B51}" type="presOf" srcId="{D8F1F6C7-3F31-428A-B840-A8B2C0087E39}" destId="{218BF946-237C-46DD-AB53-D3447B48299E}" srcOrd="0" destOrd="0" presId="urn:microsoft.com/office/officeart/2005/8/layout/orgChart1"/>
    <dgm:cxn modelId="{8BF34B46-8D3C-4B32-BD0E-CB5729E45244}" srcId="{5558C49B-082D-4F3C-927E-70D1254526AE}" destId="{BC77FC49-86F4-4822-9682-12D51B561D5C}" srcOrd="5" destOrd="0" parTransId="{D8F1F6C7-3F31-428A-B840-A8B2C0087E39}" sibTransId="{5EBF285D-E9B1-4499-92AF-D1671E303FD5}"/>
    <dgm:cxn modelId="{CCEFD66B-607C-43B2-8EAA-F44C5A99F072}" type="presOf" srcId="{232C5ABC-0F66-4B02-876F-588DA54E22D8}" destId="{0F6DEF27-660D-41B9-97D3-361496B75C24}" srcOrd="0" destOrd="0" presId="urn:microsoft.com/office/officeart/2005/8/layout/orgChart1"/>
    <dgm:cxn modelId="{0D87086E-974B-473D-924B-634D3BE12D61}" type="presOf" srcId="{3B3FD29B-CC56-467B-9700-F1C8A68738C6}" destId="{5DFCDB0E-CFA5-49D4-81CC-5BBC47FA0447}" srcOrd="1" destOrd="0" presId="urn:microsoft.com/office/officeart/2005/8/layout/orgChart1"/>
    <dgm:cxn modelId="{D9472F52-844E-4815-91E9-D6CEB29F1146}" srcId="{5558C49B-082D-4F3C-927E-70D1254526AE}" destId="{9BCE9D97-1C75-43FC-A355-39322874A885}" srcOrd="3" destOrd="0" parTransId="{79B05857-C616-4FAC-A62D-EA6453640A61}" sibTransId="{E93DAEC8-EB39-4AF0-9095-D56DD283526B}"/>
    <dgm:cxn modelId="{E7270B56-7E36-4162-8C60-780C30156A10}" type="presOf" srcId="{831ECEC8-7F10-4F8D-99F7-5D8FA7EF5E14}" destId="{29FFFB2E-D6AF-4618-9DA7-DEAE9E98E74F}" srcOrd="0" destOrd="0" presId="urn:microsoft.com/office/officeart/2005/8/layout/orgChart1"/>
    <dgm:cxn modelId="{2F3BA676-2A88-4A6C-A265-B08CEB1A8015}" type="presOf" srcId="{CD371DB8-0089-4005-A2F4-F5C55EDAB00D}" destId="{1B0D6D33-6AE4-46F5-9BE0-75EB3C1BA320}" srcOrd="0" destOrd="0" presId="urn:microsoft.com/office/officeart/2005/8/layout/orgChart1"/>
    <dgm:cxn modelId="{659DDB57-DB54-4310-9E9C-2A4D762DBAA7}" type="presOf" srcId="{3B3FD29B-CC56-467B-9700-F1C8A68738C6}" destId="{06E7A541-4B89-4C25-86B7-DFC7559E28AF}" srcOrd="0" destOrd="0" presId="urn:microsoft.com/office/officeart/2005/8/layout/orgChart1"/>
    <dgm:cxn modelId="{60A633A4-FEB7-43BA-B5EA-6D5CF5B6BABE}" type="presOf" srcId="{CD371DB8-0089-4005-A2F4-F5C55EDAB00D}" destId="{02EE4C10-BC5F-4DA0-9C53-DAF98D1AD23E}" srcOrd="1" destOrd="0" presId="urn:microsoft.com/office/officeart/2005/8/layout/orgChart1"/>
    <dgm:cxn modelId="{58D7D8AC-887E-40A7-84B0-7DB0F600C35B}" srcId="{5558C49B-082D-4F3C-927E-70D1254526AE}" destId="{A980E92C-5494-4660-B65B-0850B27D0326}" srcOrd="1" destOrd="0" parTransId="{4F4758CC-58BC-4592-BFF2-F2C47D814C47}" sibTransId="{55D163F5-D2C4-467D-9FBA-A0E0153EE6CC}"/>
    <dgm:cxn modelId="{D31FF2B2-29EA-4852-9FCE-0FA27DA18BBC}" type="presOf" srcId="{5558C49B-082D-4F3C-927E-70D1254526AE}" destId="{797E7E1A-A7AB-4535-96F3-CA4A994B2D04}" srcOrd="1" destOrd="0" presId="urn:microsoft.com/office/officeart/2005/8/layout/orgChart1"/>
    <dgm:cxn modelId="{13F18EC1-3C21-4EDC-9E95-6F3116E1BCDA}" srcId="{232C5ABC-0F66-4B02-876F-588DA54E22D8}" destId="{5558C49B-082D-4F3C-927E-70D1254526AE}" srcOrd="0" destOrd="0" parTransId="{AAACA00B-C65F-4C0D-A313-AEF64E817C89}" sibTransId="{8A6FCFE1-9615-4F34-B09D-85285A434A08}"/>
    <dgm:cxn modelId="{C580EAC7-C8E4-4915-B290-E93E303B7D16}" type="presOf" srcId="{A980E92C-5494-4660-B65B-0850B27D0326}" destId="{ABB157ED-FBAB-4247-93EC-8C3584CD219F}" srcOrd="1" destOrd="0" presId="urn:microsoft.com/office/officeart/2005/8/layout/orgChart1"/>
    <dgm:cxn modelId="{2E8FDAC8-7F08-4F8D-9D78-604CFD2B0564}" srcId="{5558C49B-082D-4F3C-927E-70D1254526AE}" destId="{3B3FD29B-CC56-467B-9700-F1C8A68738C6}" srcOrd="0" destOrd="0" parTransId="{831ECEC8-7F10-4F8D-99F7-5D8FA7EF5E14}" sibTransId="{4BFD05AE-86F9-46B4-9473-51CAF9FC8B74}"/>
    <dgm:cxn modelId="{D9B30BCA-1822-4EED-8C3F-9BFBE7665B1C}" type="presOf" srcId="{81CC88E9-AD54-4300-B12C-AD5277D9358B}" destId="{386AF937-7634-4EB5-BA71-FF15C3FFDC88}" srcOrd="1" destOrd="0" presId="urn:microsoft.com/office/officeart/2005/8/layout/orgChart1"/>
    <dgm:cxn modelId="{C358DECB-EFBF-428E-9C7F-362AF9FD92A8}" type="presOf" srcId="{BC77FC49-86F4-4822-9682-12D51B561D5C}" destId="{1C69D7E8-1897-40D8-80B8-B36E63277713}" srcOrd="0" destOrd="0" presId="urn:microsoft.com/office/officeart/2005/8/layout/orgChart1"/>
    <dgm:cxn modelId="{516B93DB-D11F-4ACF-9AB3-881569E1EFDC}" type="presOf" srcId="{79B05857-C616-4FAC-A62D-EA6453640A61}" destId="{814AF6ED-2082-46C6-9E7A-302B606EC946}" srcOrd="0" destOrd="0" presId="urn:microsoft.com/office/officeart/2005/8/layout/orgChart1"/>
    <dgm:cxn modelId="{2949C8DF-4B1F-418B-89C2-671546B8A5CD}" type="presOf" srcId="{245BF0C0-5B1E-4483-B2D2-655EA7936C87}" destId="{E19B9902-2DDA-4EE7-B168-95819E72AA32}" srcOrd="0" destOrd="0" presId="urn:microsoft.com/office/officeart/2005/8/layout/orgChart1"/>
    <dgm:cxn modelId="{058B28F0-4960-4E24-BEF4-8546E2097877}" type="presOf" srcId="{4F4758CC-58BC-4592-BFF2-F2C47D814C47}" destId="{B0AE015D-41D5-42AD-BA7F-4C16DD9DB2E8}" srcOrd="0" destOrd="0" presId="urn:microsoft.com/office/officeart/2005/8/layout/orgChart1"/>
    <dgm:cxn modelId="{EE9173FB-96FC-4AE2-9846-BA1E95A13480}" type="presOf" srcId="{A980E92C-5494-4660-B65B-0850B27D0326}" destId="{8AC6BE8F-C6DE-485F-9821-42942A9DAF37}" srcOrd="0" destOrd="0" presId="urn:microsoft.com/office/officeart/2005/8/layout/orgChart1"/>
    <dgm:cxn modelId="{793F4E4C-D219-4116-9273-0A4340FE31F6}" type="presParOf" srcId="{0F6DEF27-660D-41B9-97D3-361496B75C24}" destId="{309F9B78-3AA0-4CA0-82E8-755CE8344F5A}" srcOrd="0" destOrd="0" presId="urn:microsoft.com/office/officeart/2005/8/layout/orgChart1"/>
    <dgm:cxn modelId="{93D9605D-183B-4393-9EA4-92331805F5D7}" type="presParOf" srcId="{309F9B78-3AA0-4CA0-82E8-755CE8344F5A}" destId="{B35C9F80-5C77-483E-9505-DC5BA626C368}" srcOrd="0" destOrd="0" presId="urn:microsoft.com/office/officeart/2005/8/layout/orgChart1"/>
    <dgm:cxn modelId="{48939A4A-E74E-4210-8810-FAE5FD8C7E75}" type="presParOf" srcId="{B35C9F80-5C77-483E-9505-DC5BA626C368}" destId="{F838C151-50EA-476C-8FA4-EFFEF3B59FAC}" srcOrd="0" destOrd="0" presId="urn:microsoft.com/office/officeart/2005/8/layout/orgChart1"/>
    <dgm:cxn modelId="{BAC38189-4F6B-4CC4-B4AF-A9CC5796FD70}" type="presParOf" srcId="{B35C9F80-5C77-483E-9505-DC5BA626C368}" destId="{797E7E1A-A7AB-4535-96F3-CA4A994B2D04}" srcOrd="1" destOrd="0" presId="urn:microsoft.com/office/officeart/2005/8/layout/orgChart1"/>
    <dgm:cxn modelId="{DE388087-7624-4612-B259-C05CE7AC3351}" type="presParOf" srcId="{309F9B78-3AA0-4CA0-82E8-755CE8344F5A}" destId="{51976787-67B3-4743-95E7-ECFCCB08ECA4}" srcOrd="1" destOrd="0" presId="urn:microsoft.com/office/officeart/2005/8/layout/orgChart1"/>
    <dgm:cxn modelId="{D17A8FA7-3C10-41B6-B82F-E033DFF42341}" type="presParOf" srcId="{51976787-67B3-4743-95E7-ECFCCB08ECA4}" destId="{B0AE015D-41D5-42AD-BA7F-4C16DD9DB2E8}" srcOrd="0" destOrd="0" presId="urn:microsoft.com/office/officeart/2005/8/layout/orgChart1"/>
    <dgm:cxn modelId="{6019E3E7-C9CB-42CA-8F40-251A988A7E36}" type="presParOf" srcId="{51976787-67B3-4743-95E7-ECFCCB08ECA4}" destId="{7ACCA554-E1D6-4C4C-9B8A-A13D2CFF39D7}" srcOrd="1" destOrd="0" presId="urn:microsoft.com/office/officeart/2005/8/layout/orgChart1"/>
    <dgm:cxn modelId="{148ED85E-7A2D-4E6C-8DD2-3D6998931F48}" type="presParOf" srcId="{7ACCA554-E1D6-4C4C-9B8A-A13D2CFF39D7}" destId="{90FA9B91-40E3-4AB1-B0B3-B76A7C31ACC7}" srcOrd="0" destOrd="0" presId="urn:microsoft.com/office/officeart/2005/8/layout/orgChart1"/>
    <dgm:cxn modelId="{4C5B82DF-3B7A-4078-B6E5-B5246B194D20}" type="presParOf" srcId="{90FA9B91-40E3-4AB1-B0B3-B76A7C31ACC7}" destId="{8AC6BE8F-C6DE-485F-9821-42942A9DAF37}" srcOrd="0" destOrd="0" presId="urn:microsoft.com/office/officeart/2005/8/layout/orgChart1"/>
    <dgm:cxn modelId="{40189D47-6660-4156-ADA0-BA4DA8F8B7EF}" type="presParOf" srcId="{90FA9B91-40E3-4AB1-B0B3-B76A7C31ACC7}" destId="{ABB157ED-FBAB-4247-93EC-8C3584CD219F}" srcOrd="1" destOrd="0" presId="urn:microsoft.com/office/officeart/2005/8/layout/orgChart1"/>
    <dgm:cxn modelId="{B9F00589-E3AD-46D7-87B3-88DBC4373B9D}" type="presParOf" srcId="{7ACCA554-E1D6-4C4C-9B8A-A13D2CFF39D7}" destId="{C7D4AFAC-4BC5-46DD-90FC-B5E80638E1CF}" srcOrd="1" destOrd="0" presId="urn:microsoft.com/office/officeart/2005/8/layout/orgChart1"/>
    <dgm:cxn modelId="{098EC825-1D6E-4EE7-B652-C804B7C2DFBD}" type="presParOf" srcId="{7ACCA554-E1D6-4C4C-9B8A-A13D2CFF39D7}" destId="{A2F9AB03-E610-452F-AB4F-8E4A84D6CD68}" srcOrd="2" destOrd="0" presId="urn:microsoft.com/office/officeart/2005/8/layout/orgChart1"/>
    <dgm:cxn modelId="{556A4B78-D161-465B-8DF5-DE2463CF544A}" type="presParOf" srcId="{51976787-67B3-4743-95E7-ECFCCB08ECA4}" destId="{E19B9902-2DDA-4EE7-B168-95819E72AA32}" srcOrd="2" destOrd="0" presId="urn:microsoft.com/office/officeart/2005/8/layout/orgChart1"/>
    <dgm:cxn modelId="{C99BDDD5-A6A3-49EF-B682-8C176C46A0F9}" type="presParOf" srcId="{51976787-67B3-4743-95E7-ECFCCB08ECA4}" destId="{360E0B47-1968-4F0A-8631-85BF2A0DAC61}" srcOrd="3" destOrd="0" presId="urn:microsoft.com/office/officeart/2005/8/layout/orgChart1"/>
    <dgm:cxn modelId="{02BD2987-2522-45F9-AF09-A481D55205F0}" type="presParOf" srcId="{360E0B47-1968-4F0A-8631-85BF2A0DAC61}" destId="{EDB78D3A-E4D5-4D75-B5C3-E7D1494D53BD}" srcOrd="0" destOrd="0" presId="urn:microsoft.com/office/officeart/2005/8/layout/orgChart1"/>
    <dgm:cxn modelId="{6CF1C0D3-277A-487B-91D3-5D0CBD19394E}" type="presParOf" srcId="{EDB78D3A-E4D5-4D75-B5C3-E7D1494D53BD}" destId="{7CDB00ED-F02D-439A-A3FF-6831AD3FE716}" srcOrd="0" destOrd="0" presId="urn:microsoft.com/office/officeart/2005/8/layout/orgChart1"/>
    <dgm:cxn modelId="{3DAE214F-878D-4F30-8833-157A3C38EF21}" type="presParOf" srcId="{EDB78D3A-E4D5-4D75-B5C3-E7D1494D53BD}" destId="{386AF937-7634-4EB5-BA71-FF15C3FFDC88}" srcOrd="1" destOrd="0" presId="urn:microsoft.com/office/officeart/2005/8/layout/orgChart1"/>
    <dgm:cxn modelId="{9482AB66-A66A-47EA-AC5B-CBBCDBF40592}" type="presParOf" srcId="{360E0B47-1968-4F0A-8631-85BF2A0DAC61}" destId="{BDFF0E17-79A1-4614-A0AF-01FD3E1B6E44}" srcOrd="1" destOrd="0" presId="urn:microsoft.com/office/officeart/2005/8/layout/orgChart1"/>
    <dgm:cxn modelId="{CEEEBB54-FCD5-4AAF-8C3D-95F15A781334}" type="presParOf" srcId="{360E0B47-1968-4F0A-8631-85BF2A0DAC61}" destId="{80EB69C3-6317-4F37-A95A-55C49973265E}" srcOrd="2" destOrd="0" presId="urn:microsoft.com/office/officeart/2005/8/layout/orgChart1"/>
    <dgm:cxn modelId="{6AF29D89-7D8F-40C0-9ABE-5CFC1A0209FE}" type="presParOf" srcId="{51976787-67B3-4743-95E7-ECFCCB08ECA4}" destId="{814AF6ED-2082-46C6-9E7A-302B606EC946}" srcOrd="4" destOrd="0" presId="urn:microsoft.com/office/officeart/2005/8/layout/orgChart1"/>
    <dgm:cxn modelId="{49D07215-7BD3-480A-B632-F56D114A0686}" type="presParOf" srcId="{51976787-67B3-4743-95E7-ECFCCB08ECA4}" destId="{7826ADEE-6E57-49E7-AC81-026DD935FD10}" srcOrd="5" destOrd="0" presId="urn:microsoft.com/office/officeart/2005/8/layout/orgChart1"/>
    <dgm:cxn modelId="{9E931732-9EF2-4F08-8170-8241AA121D4D}" type="presParOf" srcId="{7826ADEE-6E57-49E7-AC81-026DD935FD10}" destId="{316CF495-6812-43ED-9E82-1DDB16582748}" srcOrd="0" destOrd="0" presId="urn:microsoft.com/office/officeart/2005/8/layout/orgChart1"/>
    <dgm:cxn modelId="{E81F0D12-232D-4006-9F50-2E555FEB1AB6}" type="presParOf" srcId="{316CF495-6812-43ED-9E82-1DDB16582748}" destId="{E47020DE-F0F5-4BA1-805E-0EDEC55C8488}" srcOrd="0" destOrd="0" presId="urn:microsoft.com/office/officeart/2005/8/layout/orgChart1"/>
    <dgm:cxn modelId="{44B91F83-6DA0-4312-9F81-160405867894}" type="presParOf" srcId="{316CF495-6812-43ED-9E82-1DDB16582748}" destId="{CAD8F4C8-D827-4BB1-BD05-FA45966F7793}" srcOrd="1" destOrd="0" presId="urn:microsoft.com/office/officeart/2005/8/layout/orgChart1"/>
    <dgm:cxn modelId="{E6FB9A12-F7D4-45AD-A8F7-6DEA8185F39E}" type="presParOf" srcId="{7826ADEE-6E57-49E7-AC81-026DD935FD10}" destId="{210BE1DB-05B3-426A-BB64-F2688241A9A5}" srcOrd="1" destOrd="0" presId="urn:microsoft.com/office/officeart/2005/8/layout/orgChart1"/>
    <dgm:cxn modelId="{F7F59960-89AB-4864-A5AE-7A48889D0CF6}" type="presParOf" srcId="{7826ADEE-6E57-49E7-AC81-026DD935FD10}" destId="{AC7597F2-317E-4297-80D7-F7BE095216C1}" srcOrd="2" destOrd="0" presId="urn:microsoft.com/office/officeart/2005/8/layout/orgChart1"/>
    <dgm:cxn modelId="{8D58B76F-599D-4EA1-A82C-013CCFFA8A3E}" type="presParOf" srcId="{51976787-67B3-4743-95E7-ECFCCB08ECA4}" destId="{C18CDB18-4800-4792-A22A-CDB021F69A94}" srcOrd="6" destOrd="0" presId="urn:microsoft.com/office/officeart/2005/8/layout/orgChart1"/>
    <dgm:cxn modelId="{993C343D-336A-4A8D-B0AB-EF1BB9982526}" type="presParOf" srcId="{51976787-67B3-4743-95E7-ECFCCB08ECA4}" destId="{52E6940A-81A0-4F40-9D70-46D36A896A6D}" srcOrd="7" destOrd="0" presId="urn:microsoft.com/office/officeart/2005/8/layout/orgChart1"/>
    <dgm:cxn modelId="{8A023467-2AF6-4D0F-905D-BA099996D63C}" type="presParOf" srcId="{52E6940A-81A0-4F40-9D70-46D36A896A6D}" destId="{88E542D2-7709-4F7B-B516-2F0798E4FA89}" srcOrd="0" destOrd="0" presId="urn:microsoft.com/office/officeart/2005/8/layout/orgChart1"/>
    <dgm:cxn modelId="{145A73D0-459F-4483-B0F3-C40439800A34}" type="presParOf" srcId="{88E542D2-7709-4F7B-B516-2F0798E4FA89}" destId="{1B0D6D33-6AE4-46F5-9BE0-75EB3C1BA320}" srcOrd="0" destOrd="0" presId="urn:microsoft.com/office/officeart/2005/8/layout/orgChart1"/>
    <dgm:cxn modelId="{CE018E5C-76AD-4E9A-A069-D0BABBB00852}" type="presParOf" srcId="{88E542D2-7709-4F7B-B516-2F0798E4FA89}" destId="{02EE4C10-BC5F-4DA0-9C53-DAF98D1AD23E}" srcOrd="1" destOrd="0" presId="urn:microsoft.com/office/officeart/2005/8/layout/orgChart1"/>
    <dgm:cxn modelId="{600827D0-F5EF-4131-9ACC-E35113B36C85}" type="presParOf" srcId="{52E6940A-81A0-4F40-9D70-46D36A896A6D}" destId="{9F95E3DD-6665-48E0-9C24-ED998418B24D}" srcOrd="1" destOrd="0" presId="urn:microsoft.com/office/officeart/2005/8/layout/orgChart1"/>
    <dgm:cxn modelId="{F1AC5766-6258-46F5-9D37-60C74EE5C19E}" type="presParOf" srcId="{52E6940A-81A0-4F40-9D70-46D36A896A6D}" destId="{F474F689-FDD8-4B46-9F67-9ABDBAF64F27}" srcOrd="2" destOrd="0" presId="urn:microsoft.com/office/officeart/2005/8/layout/orgChart1"/>
    <dgm:cxn modelId="{A03128B2-F963-47BB-95F2-D0A61B4B2925}" type="presParOf" srcId="{51976787-67B3-4743-95E7-ECFCCB08ECA4}" destId="{218BF946-237C-46DD-AB53-D3447B48299E}" srcOrd="8" destOrd="0" presId="urn:microsoft.com/office/officeart/2005/8/layout/orgChart1"/>
    <dgm:cxn modelId="{291C9037-7305-435F-B6C6-BB58425BA77F}" type="presParOf" srcId="{51976787-67B3-4743-95E7-ECFCCB08ECA4}" destId="{D3905082-5611-442B-9E45-D801D566D110}" srcOrd="9" destOrd="0" presId="urn:microsoft.com/office/officeart/2005/8/layout/orgChart1"/>
    <dgm:cxn modelId="{9C749659-7909-4AD5-A8B9-28C3F52512C6}" type="presParOf" srcId="{D3905082-5611-442B-9E45-D801D566D110}" destId="{2AED6A11-3A7C-46DB-967B-9F545F69E357}" srcOrd="0" destOrd="0" presId="urn:microsoft.com/office/officeart/2005/8/layout/orgChart1"/>
    <dgm:cxn modelId="{638E1C32-FAC0-4394-8B5D-1DF3EC683FB6}" type="presParOf" srcId="{2AED6A11-3A7C-46DB-967B-9F545F69E357}" destId="{1C69D7E8-1897-40D8-80B8-B36E63277713}" srcOrd="0" destOrd="0" presId="urn:microsoft.com/office/officeart/2005/8/layout/orgChart1"/>
    <dgm:cxn modelId="{6F2DFA36-9E76-42BF-9C8C-8B765692AC96}" type="presParOf" srcId="{2AED6A11-3A7C-46DB-967B-9F545F69E357}" destId="{A171510E-E9BD-4910-B2B1-ABEA7A84B76E}" srcOrd="1" destOrd="0" presId="urn:microsoft.com/office/officeart/2005/8/layout/orgChart1"/>
    <dgm:cxn modelId="{F9DD99EF-038F-4B34-A780-A826754F279D}" type="presParOf" srcId="{D3905082-5611-442B-9E45-D801D566D110}" destId="{D11A12C2-5DAB-4FEF-8B0B-6DC575CB4741}" srcOrd="1" destOrd="0" presId="urn:microsoft.com/office/officeart/2005/8/layout/orgChart1"/>
    <dgm:cxn modelId="{1A056E0A-5036-418D-8A55-882E8750EFAF}" type="presParOf" srcId="{D3905082-5611-442B-9E45-D801D566D110}" destId="{69BF27DA-886F-44DC-BAF1-08A43DA2FB91}" srcOrd="2" destOrd="0" presId="urn:microsoft.com/office/officeart/2005/8/layout/orgChart1"/>
    <dgm:cxn modelId="{2E276448-8F95-4A57-A36E-269C4DDF0604}" type="presParOf" srcId="{309F9B78-3AA0-4CA0-82E8-755CE8344F5A}" destId="{23292241-EECF-45E4-8DF2-706FC5B93102}" srcOrd="2" destOrd="0" presId="urn:microsoft.com/office/officeart/2005/8/layout/orgChart1"/>
    <dgm:cxn modelId="{5134C7F9-21C9-4B07-BCC5-9953102A2C03}" type="presParOf" srcId="{23292241-EECF-45E4-8DF2-706FC5B93102}" destId="{29FFFB2E-D6AF-4618-9DA7-DEAE9E98E74F}" srcOrd="0" destOrd="0" presId="urn:microsoft.com/office/officeart/2005/8/layout/orgChart1"/>
    <dgm:cxn modelId="{05390093-4312-4F0A-810B-56300AD927CC}" type="presParOf" srcId="{23292241-EECF-45E4-8DF2-706FC5B93102}" destId="{520683C9-8E87-4DA1-8380-4048A646D673}" srcOrd="1" destOrd="0" presId="urn:microsoft.com/office/officeart/2005/8/layout/orgChart1"/>
    <dgm:cxn modelId="{E3583BF7-63CD-4EDE-925C-B77E404C2F24}" type="presParOf" srcId="{520683C9-8E87-4DA1-8380-4048A646D673}" destId="{B6E0656C-B994-4639-BECB-D8318F6FF360}" srcOrd="0" destOrd="0" presId="urn:microsoft.com/office/officeart/2005/8/layout/orgChart1"/>
    <dgm:cxn modelId="{DD0127AC-4BD5-4BF9-836A-F76AF1000610}" type="presParOf" srcId="{B6E0656C-B994-4639-BECB-D8318F6FF360}" destId="{06E7A541-4B89-4C25-86B7-DFC7559E28AF}" srcOrd="0" destOrd="0" presId="urn:microsoft.com/office/officeart/2005/8/layout/orgChart1"/>
    <dgm:cxn modelId="{0877C22A-CE84-41D0-880A-E1A47F36686C}" type="presParOf" srcId="{B6E0656C-B994-4639-BECB-D8318F6FF360}" destId="{5DFCDB0E-CFA5-49D4-81CC-5BBC47FA0447}" srcOrd="1" destOrd="0" presId="urn:microsoft.com/office/officeart/2005/8/layout/orgChart1"/>
    <dgm:cxn modelId="{BE4829BF-44BD-4D32-97B8-D1D1EF808C8A}" type="presParOf" srcId="{520683C9-8E87-4DA1-8380-4048A646D673}" destId="{4EF36C7A-5FA5-4BF7-B611-CA1BC93DB03B}" srcOrd="1" destOrd="0" presId="urn:microsoft.com/office/officeart/2005/8/layout/orgChart1"/>
    <dgm:cxn modelId="{014DBF9B-B43E-4DE8-9E48-D1DC052BAF04}" type="presParOf" srcId="{520683C9-8E87-4DA1-8380-4048A646D673}" destId="{289C5DC0-5710-49AC-8B1D-D313B114156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FFFB2E-D6AF-4618-9DA7-DEAE9E98E74F}">
      <dsp:nvSpPr>
        <dsp:cNvPr id="0" name=""/>
        <dsp:cNvSpPr/>
      </dsp:nvSpPr>
      <dsp:spPr>
        <a:xfrm>
          <a:off x="3966861" y="1820451"/>
          <a:ext cx="147938" cy="648111"/>
        </a:xfrm>
        <a:custGeom>
          <a:avLst/>
          <a:gdLst/>
          <a:ahLst/>
          <a:cxnLst/>
          <a:rect l="0" t="0" r="0" b="0"/>
          <a:pathLst>
            <a:path>
              <a:moveTo>
                <a:pt x="147938" y="0"/>
              </a:moveTo>
              <a:lnTo>
                <a:pt x="147938" y="648111"/>
              </a:lnTo>
              <a:lnTo>
                <a:pt x="0" y="64811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8BF946-237C-46DD-AB53-D3447B48299E}">
      <dsp:nvSpPr>
        <dsp:cNvPr id="0" name=""/>
        <dsp:cNvSpPr/>
      </dsp:nvSpPr>
      <dsp:spPr>
        <a:xfrm>
          <a:off x="4114800" y="1820451"/>
          <a:ext cx="3409628" cy="12962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48283"/>
              </a:lnTo>
              <a:lnTo>
                <a:pt x="3409628" y="1148283"/>
              </a:lnTo>
              <a:lnTo>
                <a:pt x="3409628" y="129622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8CDB18-4800-4792-A22A-CDB021F69A94}">
      <dsp:nvSpPr>
        <dsp:cNvPr id="0" name=""/>
        <dsp:cNvSpPr/>
      </dsp:nvSpPr>
      <dsp:spPr>
        <a:xfrm>
          <a:off x="4114800" y="1820451"/>
          <a:ext cx="1704814" cy="12962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48283"/>
              </a:lnTo>
              <a:lnTo>
                <a:pt x="1704814" y="1148283"/>
              </a:lnTo>
              <a:lnTo>
                <a:pt x="1704814" y="129622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4AF6ED-2082-46C6-9E7A-302B606EC946}">
      <dsp:nvSpPr>
        <dsp:cNvPr id="0" name=""/>
        <dsp:cNvSpPr/>
      </dsp:nvSpPr>
      <dsp:spPr>
        <a:xfrm>
          <a:off x="4069080" y="1820451"/>
          <a:ext cx="91440" cy="129622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29622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9B9902-2DDA-4EE7-B168-95819E72AA32}">
      <dsp:nvSpPr>
        <dsp:cNvPr id="0" name=""/>
        <dsp:cNvSpPr/>
      </dsp:nvSpPr>
      <dsp:spPr>
        <a:xfrm>
          <a:off x="2409985" y="1820451"/>
          <a:ext cx="1704814" cy="1296222"/>
        </a:xfrm>
        <a:custGeom>
          <a:avLst/>
          <a:gdLst/>
          <a:ahLst/>
          <a:cxnLst/>
          <a:rect l="0" t="0" r="0" b="0"/>
          <a:pathLst>
            <a:path>
              <a:moveTo>
                <a:pt x="1704814" y="0"/>
              </a:moveTo>
              <a:lnTo>
                <a:pt x="1704814" y="1148283"/>
              </a:lnTo>
              <a:lnTo>
                <a:pt x="0" y="1148283"/>
              </a:lnTo>
              <a:lnTo>
                <a:pt x="0" y="129622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AE015D-41D5-42AD-BA7F-4C16DD9DB2E8}">
      <dsp:nvSpPr>
        <dsp:cNvPr id="0" name=""/>
        <dsp:cNvSpPr/>
      </dsp:nvSpPr>
      <dsp:spPr>
        <a:xfrm>
          <a:off x="705171" y="1820451"/>
          <a:ext cx="3409628" cy="1296222"/>
        </a:xfrm>
        <a:custGeom>
          <a:avLst/>
          <a:gdLst/>
          <a:ahLst/>
          <a:cxnLst/>
          <a:rect l="0" t="0" r="0" b="0"/>
          <a:pathLst>
            <a:path>
              <a:moveTo>
                <a:pt x="3409628" y="0"/>
              </a:moveTo>
              <a:lnTo>
                <a:pt x="3409628" y="1148283"/>
              </a:lnTo>
              <a:lnTo>
                <a:pt x="0" y="1148283"/>
              </a:lnTo>
              <a:lnTo>
                <a:pt x="0" y="129622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38C151-50EA-476C-8FA4-EFFEF3B59FAC}">
      <dsp:nvSpPr>
        <dsp:cNvPr id="0" name=""/>
        <dsp:cNvSpPr/>
      </dsp:nvSpPr>
      <dsp:spPr>
        <a:xfrm>
          <a:off x="3410331" y="1115982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 err="1"/>
            <a:t>Execute</a:t>
          </a:r>
          <a:r>
            <a:rPr lang="da-DK" sz="1200" kern="1200" dirty="0"/>
            <a:t> </a:t>
          </a:r>
          <a:r>
            <a:rPr lang="da-DK" sz="1200" kern="1200" dirty="0" err="1"/>
            <a:t>Director</a:t>
          </a:r>
          <a:endParaRPr lang="da-DK" sz="1200" kern="1200" dirty="0"/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Peter Kastrup</a:t>
          </a:r>
        </a:p>
      </dsp:txBody>
      <dsp:txXfrm>
        <a:off x="3410331" y="1115982"/>
        <a:ext cx="1408937" cy="704468"/>
      </dsp:txXfrm>
    </dsp:sp>
    <dsp:sp modelId="{8AC6BE8F-C6DE-485F-9821-42942A9DAF37}">
      <dsp:nvSpPr>
        <dsp:cNvPr id="0" name=""/>
        <dsp:cNvSpPr/>
      </dsp:nvSpPr>
      <dsp:spPr>
        <a:xfrm>
          <a:off x="703" y="3116673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Sales and marketing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Morten Borre</a:t>
          </a:r>
        </a:p>
      </dsp:txBody>
      <dsp:txXfrm>
        <a:off x="703" y="3116673"/>
        <a:ext cx="1408937" cy="704468"/>
      </dsp:txXfrm>
    </dsp:sp>
    <dsp:sp modelId="{7CDB00ED-F02D-439A-A3FF-6831AD3FE716}">
      <dsp:nvSpPr>
        <dsp:cNvPr id="0" name=""/>
        <dsp:cNvSpPr/>
      </dsp:nvSpPr>
      <dsp:spPr>
        <a:xfrm>
          <a:off x="1705517" y="3116673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Accounting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Mai-Britt Storm</a:t>
          </a:r>
        </a:p>
      </dsp:txBody>
      <dsp:txXfrm>
        <a:off x="1705517" y="3116673"/>
        <a:ext cx="1408937" cy="704468"/>
      </dsp:txXfrm>
    </dsp:sp>
    <dsp:sp modelId="{E47020DE-F0F5-4BA1-805E-0EDEC55C8488}">
      <dsp:nvSpPr>
        <dsp:cNvPr id="0" name=""/>
        <dsp:cNvSpPr/>
      </dsp:nvSpPr>
      <dsp:spPr>
        <a:xfrm>
          <a:off x="3410331" y="3116673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IT and WEB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Peter Wulf</a:t>
          </a:r>
        </a:p>
      </dsp:txBody>
      <dsp:txXfrm>
        <a:off x="3410331" y="3116673"/>
        <a:ext cx="1408937" cy="704468"/>
      </dsp:txXfrm>
    </dsp:sp>
    <dsp:sp modelId="{1B0D6D33-6AE4-46F5-9BE0-75EB3C1BA320}">
      <dsp:nvSpPr>
        <dsp:cNvPr id="0" name=""/>
        <dsp:cNvSpPr/>
      </dsp:nvSpPr>
      <dsp:spPr>
        <a:xfrm>
          <a:off x="5115145" y="3116673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Human Relations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Sofie Gertsen</a:t>
          </a:r>
        </a:p>
      </dsp:txBody>
      <dsp:txXfrm>
        <a:off x="5115145" y="3116673"/>
        <a:ext cx="1408937" cy="704468"/>
      </dsp:txXfrm>
    </dsp:sp>
    <dsp:sp modelId="{1C69D7E8-1897-40D8-80B8-B36E63277713}">
      <dsp:nvSpPr>
        <dsp:cNvPr id="0" name=""/>
        <dsp:cNvSpPr/>
      </dsp:nvSpPr>
      <dsp:spPr>
        <a:xfrm>
          <a:off x="6819959" y="3116673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Distribution and </a:t>
          </a:r>
          <a:r>
            <a:rPr lang="da-DK" sz="1200" kern="1200" dirty="0" err="1"/>
            <a:t>warehouse</a:t>
          </a:r>
          <a:endParaRPr lang="da-DK" sz="1200" kern="1200" dirty="0"/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Charlotte Juhl</a:t>
          </a:r>
        </a:p>
      </dsp:txBody>
      <dsp:txXfrm>
        <a:off x="6819959" y="3116673"/>
        <a:ext cx="1408937" cy="704468"/>
      </dsp:txXfrm>
    </dsp:sp>
    <dsp:sp modelId="{06E7A541-4B89-4C25-86B7-DFC7559E28AF}">
      <dsp:nvSpPr>
        <dsp:cNvPr id="0" name=""/>
        <dsp:cNvSpPr/>
      </dsp:nvSpPr>
      <dsp:spPr>
        <a:xfrm>
          <a:off x="2557924" y="2116328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Administration</a:t>
          </a:r>
        </a:p>
      </dsp:txBody>
      <dsp:txXfrm>
        <a:off x="2557924" y="2116328"/>
        <a:ext cx="1408937" cy="7044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166234-A461-45D5-859B-AB9F704227B8}" type="datetimeFigureOut">
              <a:rPr lang="en-US" smtClean="0"/>
              <a:pPr/>
              <a:t>5/24/2019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B4E373-2EA7-4339-AB2B-F4C42417B0E4}" type="slidenum">
              <a:rPr lang="da-DK" smtClean="0"/>
              <a:pPr/>
              <a:t>‹#›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a-DK" sz="1050" dirty="0"/>
              <a:t>Bid</a:t>
            </a:r>
            <a:r>
              <a:rPr lang="da-DK" sz="1050" baseline="0" dirty="0"/>
              <a:t> </a:t>
            </a:r>
            <a:r>
              <a:rPr lang="da-DK" sz="1050" baseline="0" dirty="0" err="1"/>
              <a:t>welcome</a:t>
            </a:r>
            <a:r>
              <a:rPr lang="da-DK" sz="1050" baseline="0" dirty="0"/>
              <a:t> and present </a:t>
            </a:r>
            <a:r>
              <a:rPr lang="da-DK" sz="1050" baseline="0" dirty="0" err="1"/>
              <a:t>yourself</a:t>
            </a:r>
            <a:r>
              <a:rPr lang="da-DK" sz="1050" baseline="0" dirty="0"/>
              <a:t>. </a:t>
            </a:r>
          </a:p>
          <a:p>
            <a:r>
              <a:rPr lang="da-DK" sz="1050" baseline="0" dirty="0" err="1"/>
              <a:t>Shortly</a:t>
            </a:r>
            <a:r>
              <a:rPr lang="da-DK" sz="1050" baseline="0" dirty="0"/>
              <a:t> </a:t>
            </a:r>
            <a:r>
              <a:rPr lang="da-DK" sz="1050" baseline="0" dirty="0" err="1"/>
              <a:t>explain</a:t>
            </a:r>
            <a:r>
              <a:rPr lang="da-DK" sz="1050" baseline="0" dirty="0"/>
              <a:t> the purpose of </a:t>
            </a:r>
            <a:r>
              <a:rPr lang="da-DK" sz="1050" baseline="0" dirty="0" err="1"/>
              <a:t>this</a:t>
            </a:r>
            <a:r>
              <a:rPr lang="da-DK" sz="1050" baseline="0" dirty="0"/>
              <a:t> </a:t>
            </a:r>
            <a:r>
              <a:rPr lang="da-DK" sz="1050" baseline="0" dirty="0" err="1"/>
              <a:t>presentation</a:t>
            </a:r>
            <a:r>
              <a:rPr lang="da-DK" sz="1050" baseline="0" dirty="0"/>
              <a:t>. </a:t>
            </a:r>
            <a:endParaRPr lang="da-DK" sz="1050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4E373-2EA7-4339-AB2B-F4C42417B0E4}" type="slidenum">
              <a:rPr lang="da-DK" smtClean="0"/>
              <a:pPr/>
              <a:t>1</a:t>
            </a:fld>
            <a:endParaRPr lang="da-DK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4E373-2EA7-4339-AB2B-F4C42417B0E4}" type="slidenum">
              <a:rPr lang="da-DK" smtClean="0"/>
              <a:pPr/>
              <a:t>2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224557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>
          <a:xfrm>
            <a:off x="4762" y="0"/>
            <a:ext cx="9139239" cy="4572001"/>
          </a:xfrm>
          <a:custGeom>
            <a:avLst/>
            <a:gdLst/>
            <a:ahLst/>
            <a:cxnLst/>
            <a:rect l="l" t="t" r="r" b="b"/>
            <a:pathLst>
              <a:path w="9139239" h="4572001">
                <a:moveTo>
                  <a:pt x="9139239" y="4171458"/>
                </a:moveTo>
                <a:lnTo>
                  <a:pt x="9139239" y="4479120"/>
                </a:lnTo>
                <a:lnTo>
                  <a:pt x="9061857" y="4572001"/>
                </a:lnTo>
                <a:lnTo>
                  <a:pt x="8867616" y="4572001"/>
                </a:lnTo>
                <a:cubicBezTo>
                  <a:pt x="8974940" y="4496648"/>
                  <a:pt x="9059271" y="4392377"/>
                  <a:pt x="9109281" y="4270954"/>
                </a:cubicBezTo>
                <a:close/>
                <a:moveTo>
                  <a:pt x="9139239" y="4017903"/>
                </a:moveTo>
                <a:lnTo>
                  <a:pt x="9139239" y="4146549"/>
                </a:lnTo>
                <a:lnTo>
                  <a:pt x="9061849" y="4168266"/>
                </a:lnTo>
                <a:cubicBezTo>
                  <a:pt x="8867508" y="4236060"/>
                  <a:pt x="8712637" y="4384208"/>
                  <a:pt x="8639677" y="4572001"/>
                </a:cubicBezTo>
                <a:lnTo>
                  <a:pt x="8502130" y="4572001"/>
                </a:lnTo>
                <a:cubicBezTo>
                  <a:pt x="8583823" y="4319597"/>
                  <a:pt x="8787913" y="4120306"/>
                  <a:pt x="9046727" y="4039822"/>
                </a:cubicBezTo>
                <a:close/>
                <a:moveTo>
                  <a:pt x="7620280" y="3999419"/>
                </a:moveTo>
                <a:lnTo>
                  <a:pt x="7637367" y="4001042"/>
                </a:lnTo>
                <a:cubicBezTo>
                  <a:pt x="7669753" y="4001569"/>
                  <a:pt x="7701646" y="4004550"/>
                  <a:pt x="7732829" y="4010107"/>
                </a:cubicBezTo>
                <a:cubicBezTo>
                  <a:pt x="7738405" y="4009688"/>
                  <a:pt x="7743733" y="4010636"/>
                  <a:pt x="7749042" y="4011646"/>
                </a:cubicBezTo>
                <a:lnTo>
                  <a:pt x="7749159" y="4012794"/>
                </a:lnTo>
                <a:cubicBezTo>
                  <a:pt x="8061238" y="4064450"/>
                  <a:pt x="8314467" y="4283539"/>
                  <a:pt x="8407830" y="4572001"/>
                </a:cubicBezTo>
                <a:lnTo>
                  <a:pt x="8270283" y="4572001"/>
                </a:lnTo>
                <a:cubicBezTo>
                  <a:pt x="8186900" y="4357380"/>
                  <a:pt x="7996531" y="4194541"/>
                  <a:pt x="7762529" y="4144250"/>
                </a:cubicBezTo>
                <a:cubicBezTo>
                  <a:pt x="7797023" y="4319651"/>
                  <a:pt x="7899246" y="4471530"/>
                  <a:pt x="8042344" y="4572001"/>
                </a:cubicBezTo>
                <a:lnTo>
                  <a:pt x="7848103" y="4572001"/>
                </a:lnTo>
                <a:cubicBezTo>
                  <a:pt x="7731971" y="4452596"/>
                  <a:pt x="7653409" y="4298519"/>
                  <a:pt x="7629044" y="4127511"/>
                </a:cubicBezTo>
                <a:cubicBezTo>
                  <a:pt x="7628876" y="4127458"/>
                  <a:pt x="7628708" y="4127453"/>
                  <a:pt x="7628538" y="4127448"/>
                </a:cubicBezTo>
                <a:lnTo>
                  <a:pt x="7628000" y="4120772"/>
                </a:lnTo>
                <a:cubicBezTo>
                  <a:pt x="7622941" y="4090522"/>
                  <a:pt x="7620490" y="4059631"/>
                  <a:pt x="7620533" y="4028296"/>
                </a:cubicBezTo>
                <a:cubicBezTo>
                  <a:pt x="7619221" y="4022668"/>
                  <a:pt x="7619162" y="4017001"/>
                  <a:pt x="7619162" y="4011320"/>
                </a:cubicBezTo>
                <a:lnTo>
                  <a:pt x="7619756" y="3999880"/>
                </a:lnTo>
                <a:lnTo>
                  <a:pt x="7620254" y="3999913"/>
                </a:lnTo>
                <a:close/>
                <a:moveTo>
                  <a:pt x="7597529" y="3999419"/>
                </a:moveTo>
                <a:lnTo>
                  <a:pt x="7597555" y="3999913"/>
                </a:lnTo>
                <a:lnTo>
                  <a:pt x="7598053" y="3999880"/>
                </a:lnTo>
                <a:lnTo>
                  <a:pt x="7598647" y="4011320"/>
                </a:lnTo>
                <a:cubicBezTo>
                  <a:pt x="7598647" y="4017001"/>
                  <a:pt x="7598588" y="4022668"/>
                  <a:pt x="7597276" y="4028296"/>
                </a:cubicBezTo>
                <a:cubicBezTo>
                  <a:pt x="7597319" y="4059631"/>
                  <a:pt x="7594868" y="4090522"/>
                  <a:pt x="7589809" y="4120772"/>
                </a:cubicBezTo>
                <a:lnTo>
                  <a:pt x="7589271" y="4127448"/>
                </a:lnTo>
                <a:cubicBezTo>
                  <a:pt x="7589101" y="4127453"/>
                  <a:pt x="7588933" y="4127458"/>
                  <a:pt x="7588765" y="4127511"/>
                </a:cubicBezTo>
                <a:cubicBezTo>
                  <a:pt x="7564400" y="4298519"/>
                  <a:pt x="7485838" y="4452596"/>
                  <a:pt x="7369706" y="4572001"/>
                </a:cubicBezTo>
                <a:lnTo>
                  <a:pt x="7175465" y="4572001"/>
                </a:lnTo>
                <a:cubicBezTo>
                  <a:pt x="7318563" y="4471530"/>
                  <a:pt x="7420786" y="4319651"/>
                  <a:pt x="7455280" y="4144250"/>
                </a:cubicBezTo>
                <a:cubicBezTo>
                  <a:pt x="7221278" y="4194541"/>
                  <a:pt x="7030909" y="4357380"/>
                  <a:pt x="6947526" y="4572001"/>
                </a:cubicBezTo>
                <a:lnTo>
                  <a:pt x="6809978" y="4572001"/>
                </a:lnTo>
                <a:cubicBezTo>
                  <a:pt x="6903341" y="4283539"/>
                  <a:pt x="7156571" y="4064450"/>
                  <a:pt x="7468650" y="4012794"/>
                </a:cubicBezTo>
                <a:lnTo>
                  <a:pt x="7468767" y="4011646"/>
                </a:lnTo>
                <a:cubicBezTo>
                  <a:pt x="7474076" y="4010636"/>
                  <a:pt x="7479404" y="4009688"/>
                  <a:pt x="7484980" y="4010107"/>
                </a:cubicBezTo>
                <a:cubicBezTo>
                  <a:pt x="7516163" y="4004550"/>
                  <a:pt x="7548056" y="4001569"/>
                  <a:pt x="7580442" y="4001042"/>
                </a:cubicBezTo>
                <a:close/>
                <a:moveTo>
                  <a:pt x="5928129" y="3999419"/>
                </a:moveTo>
                <a:lnTo>
                  <a:pt x="5945217" y="4001042"/>
                </a:lnTo>
                <a:cubicBezTo>
                  <a:pt x="5977602" y="4001569"/>
                  <a:pt x="6009495" y="4004550"/>
                  <a:pt x="6040678" y="4010107"/>
                </a:cubicBezTo>
                <a:cubicBezTo>
                  <a:pt x="6046254" y="4009688"/>
                  <a:pt x="6051582" y="4010636"/>
                  <a:pt x="6056891" y="4011646"/>
                </a:cubicBezTo>
                <a:lnTo>
                  <a:pt x="6057008" y="4012794"/>
                </a:lnTo>
                <a:cubicBezTo>
                  <a:pt x="6369087" y="4064450"/>
                  <a:pt x="6622316" y="4283539"/>
                  <a:pt x="6715680" y="4572001"/>
                </a:cubicBezTo>
                <a:lnTo>
                  <a:pt x="6578131" y="4572001"/>
                </a:lnTo>
                <a:cubicBezTo>
                  <a:pt x="6494748" y="4357380"/>
                  <a:pt x="6304380" y="4194541"/>
                  <a:pt x="6070378" y="4144250"/>
                </a:cubicBezTo>
                <a:cubicBezTo>
                  <a:pt x="6104872" y="4319650"/>
                  <a:pt x="6207095" y="4471530"/>
                  <a:pt x="6350192" y="4572001"/>
                </a:cubicBezTo>
                <a:lnTo>
                  <a:pt x="6155952" y="4572001"/>
                </a:lnTo>
                <a:cubicBezTo>
                  <a:pt x="6039820" y="4452596"/>
                  <a:pt x="5961257" y="4298519"/>
                  <a:pt x="5936893" y="4127511"/>
                </a:cubicBezTo>
                <a:cubicBezTo>
                  <a:pt x="5936725" y="4127458"/>
                  <a:pt x="5936557" y="4127453"/>
                  <a:pt x="5936387" y="4127448"/>
                </a:cubicBezTo>
                <a:lnTo>
                  <a:pt x="5935849" y="4120772"/>
                </a:lnTo>
                <a:cubicBezTo>
                  <a:pt x="5930790" y="4090522"/>
                  <a:pt x="5928340" y="4059631"/>
                  <a:pt x="5928382" y="4028296"/>
                </a:cubicBezTo>
                <a:cubicBezTo>
                  <a:pt x="5927070" y="4022668"/>
                  <a:pt x="5927011" y="4017001"/>
                  <a:pt x="5927011" y="4011320"/>
                </a:cubicBezTo>
                <a:lnTo>
                  <a:pt x="5927605" y="3999880"/>
                </a:lnTo>
                <a:lnTo>
                  <a:pt x="5928103" y="3999913"/>
                </a:lnTo>
                <a:close/>
                <a:moveTo>
                  <a:pt x="5905378" y="3999419"/>
                </a:moveTo>
                <a:lnTo>
                  <a:pt x="5905404" y="3999913"/>
                </a:lnTo>
                <a:lnTo>
                  <a:pt x="5905902" y="3999880"/>
                </a:lnTo>
                <a:lnTo>
                  <a:pt x="5906496" y="4011320"/>
                </a:lnTo>
                <a:cubicBezTo>
                  <a:pt x="5906496" y="4017001"/>
                  <a:pt x="5906437" y="4022668"/>
                  <a:pt x="5905125" y="4028296"/>
                </a:cubicBezTo>
                <a:cubicBezTo>
                  <a:pt x="5905167" y="4059631"/>
                  <a:pt x="5902717" y="4090522"/>
                  <a:pt x="5897658" y="4120772"/>
                </a:cubicBezTo>
                <a:lnTo>
                  <a:pt x="5897120" y="4127448"/>
                </a:lnTo>
                <a:cubicBezTo>
                  <a:pt x="5896950" y="4127453"/>
                  <a:pt x="5896782" y="4127458"/>
                  <a:pt x="5896614" y="4127511"/>
                </a:cubicBezTo>
                <a:cubicBezTo>
                  <a:pt x="5872249" y="4298519"/>
                  <a:pt x="5793686" y="4452596"/>
                  <a:pt x="5677555" y="4572001"/>
                </a:cubicBezTo>
                <a:lnTo>
                  <a:pt x="5483314" y="4572001"/>
                </a:lnTo>
                <a:cubicBezTo>
                  <a:pt x="5626412" y="4471530"/>
                  <a:pt x="5728635" y="4319650"/>
                  <a:pt x="5763129" y="4144250"/>
                </a:cubicBezTo>
                <a:cubicBezTo>
                  <a:pt x="5529126" y="4194541"/>
                  <a:pt x="5338758" y="4357380"/>
                  <a:pt x="5255375" y="4572001"/>
                </a:cubicBezTo>
                <a:lnTo>
                  <a:pt x="5117827" y="4572001"/>
                </a:lnTo>
                <a:cubicBezTo>
                  <a:pt x="5211190" y="4283539"/>
                  <a:pt x="5464420" y="4064450"/>
                  <a:pt x="5776499" y="4012794"/>
                </a:cubicBezTo>
                <a:lnTo>
                  <a:pt x="5776616" y="4011646"/>
                </a:lnTo>
                <a:cubicBezTo>
                  <a:pt x="5781926" y="4010636"/>
                  <a:pt x="5787253" y="4009688"/>
                  <a:pt x="5792829" y="4010107"/>
                </a:cubicBezTo>
                <a:cubicBezTo>
                  <a:pt x="5824012" y="4004550"/>
                  <a:pt x="5855905" y="4001569"/>
                  <a:pt x="5888290" y="4001042"/>
                </a:cubicBezTo>
                <a:close/>
                <a:moveTo>
                  <a:pt x="4235979" y="3999419"/>
                </a:moveTo>
                <a:lnTo>
                  <a:pt x="4253065" y="4001042"/>
                </a:lnTo>
                <a:cubicBezTo>
                  <a:pt x="4285451" y="4001569"/>
                  <a:pt x="4317343" y="4004550"/>
                  <a:pt x="4348528" y="4010107"/>
                </a:cubicBezTo>
                <a:cubicBezTo>
                  <a:pt x="4354104" y="4009688"/>
                  <a:pt x="4359431" y="4010636"/>
                  <a:pt x="4364739" y="4011646"/>
                </a:cubicBezTo>
                <a:lnTo>
                  <a:pt x="4364856" y="4012794"/>
                </a:lnTo>
                <a:cubicBezTo>
                  <a:pt x="4676936" y="4064450"/>
                  <a:pt x="4930165" y="4283539"/>
                  <a:pt x="5023528" y="4572001"/>
                </a:cubicBezTo>
                <a:lnTo>
                  <a:pt x="4885980" y="4572001"/>
                </a:lnTo>
                <a:cubicBezTo>
                  <a:pt x="4802597" y="4357380"/>
                  <a:pt x="4612229" y="4194541"/>
                  <a:pt x="4378227" y="4144250"/>
                </a:cubicBezTo>
                <a:cubicBezTo>
                  <a:pt x="4412722" y="4319651"/>
                  <a:pt x="4514944" y="4471530"/>
                  <a:pt x="4658041" y="4572001"/>
                </a:cubicBezTo>
                <a:lnTo>
                  <a:pt x="4463800" y="4572001"/>
                </a:lnTo>
                <a:cubicBezTo>
                  <a:pt x="4347669" y="4452596"/>
                  <a:pt x="4269106" y="4298519"/>
                  <a:pt x="4244741" y="4127511"/>
                </a:cubicBezTo>
                <a:cubicBezTo>
                  <a:pt x="4244574" y="4127458"/>
                  <a:pt x="4244405" y="4127453"/>
                  <a:pt x="4244236" y="4127448"/>
                </a:cubicBezTo>
                <a:lnTo>
                  <a:pt x="4243697" y="4120772"/>
                </a:lnTo>
                <a:cubicBezTo>
                  <a:pt x="4238639" y="4090522"/>
                  <a:pt x="4236188" y="4059631"/>
                  <a:pt x="4236230" y="4028296"/>
                </a:cubicBezTo>
                <a:cubicBezTo>
                  <a:pt x="4234918" y="4022668"/>
                  <a:pt x="4234860" y="4017001"/>
                  <a:pt x="4234860" y="4011320"/>
                </a:cubicBezTo>
                <a:lnTo>
                  <a:pt x="4235454" y="3999880"/>
                </a:lnTo>
                <a:lnTo>
                  <a:pt x="4235952" y="3999913"/>
                </a:lnTo>
                <a:close/>
                <a:moveTo>
                  <a:pt x="4213227" y="3999419"/>
                </a:moveTo>
                <a:lnTo>
                  <a:pt x="4213253" y="3999913"/>
                </a:lnTo>
                <a:lnTo>
                  <a:pt x="4213751" y="3999880"/>
                </a:lnTo>
                <a:lnTo>
                  <a:pt x="4214345" y="4011320"/>
                </a:lnTo>
                <a:cubicBezTo>
                  <a:pt x="4214345" y="4017001"/>
                  <a:pt x="4214286" y="4022668"/>
                  <a:pt x="4212974" y="4028296"/>
                </a:cubicBezTo>
                <a:cubicBezTo>
                  <a:pt x="4213016" y="4059631"/>
                  <a:pt x="4210566" y="4090522"/>
                  <a:pt x="4205507" y="4120772"/>
                </a:cubicBezTo>
                <a:lnTo>
                  <a:pt x="4204969" y="4127448"/>
                </a:lnTo>
                <a:cubicBezTo>
                  <a:pt x="4204799" y="4127453"/>
                  <a:pt x="4204631" y="4127458"/>
                  <a:pt x="4204463" y="4127511"/>
                </a:cubicBezTo>
                <a:cubicBezTo>
                  <a:pt x="4180098" y="4298519"/>
                  <a:pt x="4101535" y="4452596"/>
                  <a:pt x="3985404" y="4572001"/>
                </a:cubicBezTo>
                <a:lnTo>
                  <a:pt x="3791163" y="4572001"/>
                </a:lnTo>
                <a:cubicBezTo>
                  <a:pt x="3934261" y="4471530"/>
                  <a:pt x="4036484" y="4319651"/>
                  <a:pt x="4070978" y="4144250"/>
                </a:cubicBezTo>
                <a:cubicBezTo>
                  <a:pt x="3836975" y="4194541"/>
                  <a:pt x="3646607" y="4357380"/>
                  <a:pt x="3563224" y="4572001"/>
                </a:cubicBezTo>
                <a:lnTo>
                  <a:pt x="3425676" y="4572001"/>
                </a:lnTo>
                <a:cubicBezTo>
                  <a:pt x="3519039" y="4283539"/>
                  <a:pt x="3772269" y="4064450"/>
                  <a:pt x="4084348" y="4012794"/>
                </a:cubicBezTo>
                <a:lnTo>
                  <a:pt x="4084465" y="4011646"/>
                </a:lnTo>
                <a:cubicBezTo>
                  <a:pt x="4089774" y="4010636"/>
                  <a:pt x="4095102" y="4009688"/>
                  <a:pt x="4100678" y="4010107"/>
                </a:cubicBezTo>
                <a:cubicBezTo>
                  <a:pt x="4131861" y="4004550"/>
                  <a:pt x="4163754" y="4001569"/>
                  <a:pt x="4196139" y="4001042"/>
                </a:cubicBezTo>
                <a:close/>
                <a:moveTo>
                  <a:pt x="2543827" y="3999419"/>
                </a:moveTo>
                <a:lnTo>
                  <a:pt x="2560914" y="4001042"/>
                </a:lnTo>
                <a:cubicBezTo>
                  <a:pt x="2593300" y="4001569"/>
                  <a:pt x="2625192" y="4004550"/>
                  <a:pt x="2656376" y="4010107"/>
                </a:cubicBezTo>
                <a:cubicBezTo>
                  <a:pt x="2661952" y="4009688"/>
                  <a:pt x="2667280" y="4010636"/>
                  <a:pt x="2672588" y="4011646"/>
                </a:cubicBezTo>
                <a:lnTo>
                  <a:pt x="2672706" y="4012794"/>
                </a:lnTo>
                <a:cubicBezTo>
                  <a:pt x="2984785" y="4064450"/>
                  <a:pt x="3238014" y="4283539"/>
                  <a:pt x="3331377" y="4572001"/>
                </a:cubicBezTo>
                <a:lnTo>
                  <a:pt x="3193830" y="4572001"/>
                </a:lnTo>
                <a:cubicBezTo>
                  <a:pt x="3110446" y="4357380"/>
                  <a:pt x="2920078" y="4194541"/>
                  <a:pt x="2686076" y="4144250"/>
                </a:cubicBezTo>
                <a:cubicBezTo>
                  <a:pt x="2720570" y="4319650"/>
                  <a:pt x="2822793" y="4471530"/>
                  <a:pt x="2965890" y="4572001"/>
                </a:cubicBezTo>
                <a:lnTo>
                  <a:pt x="2771649" y="4572001"/>
                </a:lnTo>
                <a:cubicBezTo>
                  <a:pt x="2655518" y="4452596"/>
                  <a:pt x="2576955" y="4298519"/>
                  <a:pt x="2552590" y="4127511"/>
                </a:cubicBezTo>
                <a:cubicBezTo>
                  <a:pt x="2552423" y="4127458"/>
                  <a:pt x="2552254" y="4127453"/>
                  <a:pt x="2552085" y="4127448"/>
                </a:cubicBezTo>
                <a:lnTo>
                  <a:pt x="2551547" y="4120772"/>
                </a:lnTo>
                <a:cubicBezTo>
                  <a:pt x="2546488" y="4090522"/>
                  <a:pt x="2544037" y="4059631"/>
                  <a:pt x="2544079" y="4028296"/>
                </a:cubicBezTo>
                <a:cubicBezTo>
                  <a:pt x="2542767" y="4022668"/>
                  <a:pt x="2542709" y="4017001"/>
                  <a:pt x="2542709" y="4011320"/>
                </a:cubicBezTo>
                <a:lnTo>
                  <a:pt x="2543303" y="3999880"/>
                </a:lnTo>
                <a:lnTo>
                  <a:pt x="2543801" y="3999913"/>
                </a:lnTo>
                <a:close/>
                <a:moveTo>
                  <a:pt x="2521076" y="3999419"/>
                </a:moveTo>
                <a:lnTo>
                  <a:pt x="2521102" y="3999913"/>
                </a:lnTo>
                <a:lnTo>
                  <a:pt x="2521600" y="3999880"/>
                </a:lnTo>
                <a:lnTo>
                  <a:pt x="2522194" y="4011320"/>
                </a:lnTo>
                <a:cubicBezTo>
                  <a:pt x="2522194" y="4017001"/>
                  <a:pt x="2522135" y="4022668"/>
                  <a:pt x="2520823" y="4028296"/>
                </a:cubicBezTo>
                <a:cubicBezTo>
                  <a:pt x="2520865" y="4059631"/>
                  <a:pt x="2518415" y="4090522"/>
                  <a:pt x="2513356" y="4120772"/>
                </a:cubicBezTo>
                <a:lnTo>
                  <a:pt x="2512818" y="4127448"/>
                </a:lnTo>
                <a:cubicBezTo>
                  <a:pt x="2512648" y="4127453"/>
                  <a:pt x="2512480" y="4127458"/>
                  <a:pt x="2512312" y="4127511"/>
                </a:cubicBezTo>
                <a:cubicBezTo>
                  <a:pt x="2487947" y="4298519"/>
                  <a:pt x="2409385" y="4452596"/>
                  <a:pt x="2293253" y="4572001"/>
                </a:cubicBezTo>
                <a:lnTo>
                  <a:pt x="2099012" y="4572001"/>
                </a:lnTo>
                <a:cubicBezTo>
                  <a:pt x="2242110" y="4471530"/>
                  <a:pt x="2344333" y="4319651"/>
                  <a:pt x="2378827" y="4144250"/>
                </a:cubicBezTo>
                <a:cubicBezTo>
                  <a:pt x="2144825" y="4194541"/>
                  <a:pt x="1954456" y="4357380"/>
                  <a:pt x="1871073" y="4572001"/>
                </a:cubicBezTo>
                <a:lnTo>
                  <a:pt x="1733525" y="4572001"/>
                </a:lnTo>
                <a:cubicBezTo>
                  <a:pt x="1826888" y="4283539"/>
                  <a:pt x="2080118" y="4064450"/>
                  <a:pt x="2392197" y="4012794"/>
                </a:cubicBezTo>
                <a:lnTo>
                  <a:pt x="2392314" y="4011646"/>
                </a:lnTo>
                <a:cubicBezTo>
                  <a:pt x="2397623" y="4010636"/>
                  <a:pt x="2402951" y="4009688"/>
                  <a:pt x="2408527" y="4010107"/>
                </a:cubicBezTo>
                <a:cubicBezTo>
                  <a:pt x="2439710" y="4004550"/>
                  <a:pt x="2471603" y="4001569"/>
                  <a:pt x="2503988" y="4001042"/>
                </a:cubicBezTo>
                <a:close/>
                <a:moveTo>
                  <a:pt x="851676" y="3999419"/>
                </a:moveTo>
                <a:lnTo>
                  <a:pt x="868763" y="4001042"/>
                </a:lnTo>
                <a:cubicBezTo>
                  <a:pt x="901149" y="4001569"/>
                  <a:pt x="933041" y="4004550"/>
                  <a:pt x="964225" y="4010107"/>
                </a:cubicBezTo>
                <a:cubicBezTo>
                  <a:pt x="969801" y="4009688"/>
                  <a:pt x="975129" y="4010636"/>
                  <a:pt x="980437" y="4011646"/>
                </a:cubicBezTo>
                <a:lnTo>
                  <a:pt x="980555" y="4012794"/>
                </a:lnTo>
                <a:cubicBezTo>
                  <a:pt x="1292634" y="4064450"/>
                  <a:pt x="1545864" y="4283539"/>
                  <a:pt x="1639226" y="4572001"/>
                </a:cubicBezTo>
                <a:lnTo>
                  <a:pt x="1501679" y="4572001"/>
                </a:lnTo>
                <a:cubicBezTo>
                  <a:pt x="1418296" y="4357380"/>
                  <a:pt x="1227927" y="4194541"/>
                  <a:pt x="993925" y="4144250"/>
                </a:cubicBezTo>
                <a:cubicBezTo>
                  <a:pt x="1028419" y="4319651"/>
                  <a:pt x="1130642" y="4471530"/>
                  <a:pt x="1273740" y="4572001"/>
                </a:cubicBezTo>
                <a:lnTo>
                  <a:pt x="1079499" y="4572001"/>
                </a:lnTo>
                <a:cubicBezTo>
                  <a:pt x="963367" y="4452596"/>
                  <a:pt x="884804" y="4298519"/>
                  <a:pt x="860439" y="4127511"/>
                </a:cubicBezTo>
                <a:cubicBezTo>
                  <a:pt x="860272" y="4127458"/>
                  <a:pt x="860103" y="4127453"/>
                  <a:pt x="859934" y="4127448"/>
                </a:cubicBezTo>
                <a:lnTo>
                  <a:pt x="859396" y="4120772"/>
                </a:lnTo>
                <a:cubicBezTo>
                  <a:pt x="854337" y="4090522"/>
                  <a:pt x="851886" y="4059631"/>
                  <a:pt x="851928" y="4028296"/>
                </a:cubicBezTo>
                <a:cubicBezTo>
                  <a:pt x="850616" y="4022668"/>
                  <a:pt x="850558" y="4017001"/>
                  <a:pt x="850558" y="4011320"/>
                </a:cubicBezTo>
                <a:lnTo>
                  <a:pt x="851152" y="3999880"/>
                </a:lnTo>
                <a:lnTo>
                  <a:pt x="851650" y="3999913"/>
                </a:lnTo>
                <a:close/>
                <a:moveTo>
                  <a:pt x="828925" y="3999419"/>
                </a:moveTo>
                <a:lnTo>
                  <a:pt x="828951" y="3999913"/>
                </a:lnTo>
                <a:lnTo>
                  <a:pt x="829449" y="3999880"/>
                </a:lnTo>
                <a:lnTo>
                  <a:pt x="830043" y="4011320"/>
                </a:lnTo>
                <a:cubicBezTo>
                  <a:pt x="830043" y="4017001"/>
                  <a:pt x="829984" y="4022668"/>
                  <a:pt x="828672" y="4028296"/>
                </a:cubicBezTo>
                <a:cubicBezTo>
                  <a:pt x="828714" y="4059631"/>
                  <a:pt x="826264" y="4090522"/>
                  <a:pt x="821205" y="4120772"/>
                </a:cubicBezTo>
                <a:lnTo>
                  <a:pt x="820667" y="4127448"/>
                </a:lnTo>
                <a:cubicBezTo>
                  <a:pt x="820497" y="4127453"/>
                  <a:pt x="820329" y="4127458"/>
                  <a:pt x="820161" y="4127511"/>
                </a:cubicBezTo>
                <a:cubicBezTo>
                  <a:pt x="795796" y="4298519"/>
                  <a:pt x="717234" y="4452596"/>
                  <a:pt x="601102" y="4572001"/>
                </a:cubicBezTo>
                <a:lnTo>
                  <a:pt x="406861" y="4572001"/>
                </a:lnTo>
                <a:cubicBezTo>
                  <a:pt x="549959" y="4471530"/>
                  <a:pt x="652182" y="4319650"/>
                  <a:pt x="686676" y="4144250"/>
                </a:cubicBezTo>
                <a:cubicBezTo>
                  <a:pt x="452674" y="4194541"/>
                  <a:pt x="262305" y="4357380"/>
                  <a:pt x="178922" y="4572001"/>
                </a:cubicBezTo>
                <a:lnTo>
                  <a:pt x="41374" y="4572001"/>
                </a:lnTo>
                <a:cubicBezTo>
                  <a:pt x="134738" y="4283539"/>
                  <a:pt x="387967" y="4064450"/>
                  <a:pt x="700046" y="4012794"/>
                </a:cubicBezTo>
                <a:lnTo>
                  <a:pt x="700163" y="4011646"/>
                </a:lnTo>
                <a:cubicBezTo>
                  <a:pt x="705472" y="4010636"/>
                  <a:pt x="710800" y="4009688"/>
                  <a:pt x="716376" y="4010107"/>
                </a:cubicBezTo>
                <a:cubicBezTo>
                  <a:pt x="747559" y="4004550"/>
                  <a:pt x="779452" y="4001569"/>
                  <a:pt x="811837" y="4001042"/>
                </a:cubicBezTo>
                <a:close/>
                <a:moveTo>
                  <a:pt x="8305836" y="3304913"/>
                </a:moveTo>
                <a:cubicBezTo>
                  <a:pt x="8030646" y="3363591"/>
                  <a:pt x="7815802" y="3576701"/>
                  <a:pt x="7762527" y="3845480"/>
                </a:cubicBezTo>
                <a:cubicBezTo>
                  <a:pt x="8037717" y="3786801"/>
                  <a:pt x="8252560" y="3573691"/>
                  <a:pt x="8305836" y="3304913"/>
                </a:cubicBezTo>
                <a:close/>
                <a:moveTo>
                  <a:pt x="6911971" y="3304913"/>
                </a:moveTo>
                <a:cubicBezTo>
                  <a:pt x="6965247" y="3573691"/>
                  <a:pt x="7180090" y="3786801"/>
                  <a:pt x="7455280" y="3845480"/>
                </a:cubicBezTo>
                <a:cubicBezTo>
                  <a:pt x="7402005" y="3576701"/>
                  <a:pt x="7187161" y="3363591"/>
                  <a:pt x="6911971" y="3304913"/>
                </a:cubicBezTo>
                <a:close/>
                <a:moveTo>
                  <a:pt x="6613685" y="3304913"/>
                </a:moveTo>
                <a:cubicBezTo>
                  <a:pt x="6338495" y="3363591"/>
                  <a:pt x="6123651" y="3576701"/>
                  <a:pt x="6070376" y="3845480"/>
                </a:cubicBezTo>
                <a:cubicBezTo>
                  <a:pt x="6345566" y="3786801"/>
                  <a:pt x="6560409" y="3573691"/>
                  <a:pt x="6613685" y="3304913"/>
                </a:cubicBezTo>
                <a:close/>
                <a:moveTo>
                  <a:pt x="5219820" y="3304913"/>
                </a:moveTo>
                <a:cubicBezTo>
                  <a:pt x="5273096" y="3573691"/>
                  <a:pt x="5487939" y="3786801"/>
                  <a:pt x="5763129" y="3845480"/>
                </a:cubicBezTo>
                <a:cubicBezTo>
                  <a:pt x="5709854" y="3576701"/>
                  <a:pt x="5495010" y="3363591"/>
                  <a:pt x="5219820" y="3304913"/>
                </a:cubicBezTo>
                <a:close/>
                <a:moveTo>
                  <a:pt x="4921534" y="3304913"/>
                </a:moveTo>
                <a:cubicBezTo>
                  <a:pt x="4646344" y="3363591"/>
                  <a:pt x="4431500" y="3576701"/>
                  <a:pt x="4378225" y="3845480"/>
                </a:cubicBezTo>
                <a:cubicBezTo>
                  <a:pt x="4653415" y="3786801"/>
                  <a:pt x="4868259" y="3573691"/>
                  <a:pt x="4921534" y="3304913"/>
                </a:cubicBezTo>
                <a:close/>
                <a:moveTo>
                  <a:pt x="3527669" y="3304913"/>
                </a:moveTo>
                <a:cubicBezTo>
                  <a:pt x="3580945" y="3573691"/>
                  <a:pt x="3795788" y="3786801"/>
                  <a:pt x="4070978" y="3845480"/>
                </a:cubicBezTo>
                <a:cubicBezTo>
                  <a:pt x="4017703" y="3576701"/>
                  <a:pt x="3802859" y="3363591"/>
                  <a:pt x="3527669" y="3304913"/>
                </a:cubicBezTo>
                <a:close/>
                <a:moveTo>
                  <a:pt x="3229383" y="3304913"/>
                </a:moveTo>
                <a:cubicBezTo>
                  <a:pt x="2954193" y="3363591"/>
                  <a:pt x="2739349" y="3576701"/>
                  <a:pt x="2686074" y="3845480"/>
                </a:cubicBezTo>
                <a:cubicBezTo>
                  <a:pt x="2961264" y="3786801"/>
                  <a:pt x="3176107" y="3573691"/>
                  <a:pt x="3229383" y="3304913"/>
                </a:cubicBezTo>
                <a:close/>
                <a:moveTo>
                  <a:pt x="1835518" y="3304913"/>
                </a:moveTo>
                <a:cubicBezTo>
                  <a:pt x="1888794" y="3573691"/>
                  <a:pt x="2103637" y="3786801"/>
                  <a:pt x="2378827" y="3845480"/>
                </a:cubicBezTo>
                <a:cubicBezTo>
                  <a:pt x="2325552" y="3576701"/>
                  <a:pt x="2110708" y="3363591"/>
                  <a:pt x="1835518" y="3304913"/>
                </a:cubicBezTo>
                <a:close/>
                <a:moveTo>
                  <a:pt x="1537232" y="3304913"/>
                </a:moveTo>
                <a:cubicBezTo>
                  <a:pt x="1262042" y="3363591"/>
                  <a:pt x="1047198" y="3576701"/>
                  <a:pt x="993923" y="3845480"/>
                </a:cubicBezTo>
                <a:cubicBezTo>
                  <a:pt x="1269113" y="3786801"/>
                  <a:pt x="1483956" y="3573691"/>
                  <a:pt x="1537232" y="3304913"/>
                </a:cubicBezTo>
                <a:close/>
                <a:moveTo>
                  <a:pt x="143367" y="3304913"/>
                </a:moveTo>
                <a:cubicBezTo>
                  <a:pt x="196643" y="3573691"/>
                  <a:pt x="411486" y="3786801"/>
                  <a:pt x="686676" y="3845480"/>
                </a:cubicBezTo>
                <a:cubicBezTo>
                  <a:pt x="633401" y="3576701"/>
                  <a:pt x="418557" y="3363591"/>
                  <a:pt x="143367" y="3304913"/>
                </a:cubicBezTo>
                <a:close/>
                <a:moveTo>
                  <a:pt x="8461873" y="3161219"/>
                </a:moveTo>
                <a:lnTo>
                  <a:pt x="8478960" y="3162829"/>
                </a:lnTo>
                <a:cubicBezTo>
                  <a:pt x="8511346" y="3163352"/>
                  <a:pt x="8543239" y="3166310"/>
                  <a:pt x="8574422" y="3171823"/>
                </a:cubicBezTo>
                <a:cubicBezTo>
                  <a:pt x="8579998" y="3171407"/>
                  <a:pt x="8585326" y="3172348"/>
                  <a:pt x="8590635" y="3173350"/>
                </a:cubicBezTo>
                <a:lnTo>
                  <a:pt x="8590752" y="3174489"/>
                </a:lnTo>
                <a:cubicBezTo>
                  <a:pt x="8815033" y="3211322"/>
                  <a:pt x="9008920" y="3333951"/>
                  <a:pt x="9135069" y="3506215"/>
                </a:cubicBezTo>
                <a:lnTo>
                  <a:pt x="9139239" y="3512974"/>
                </a:lnTo>
                <a:lnTo>
                  <a:pt x="9139239" y="3816134"/>
                </a:lnTo>
                <a:lnTo>
                  <a:pt x="9120077" y="3747490"/>
                </a:lnTo>
                <a:cubicBezTo>
                  <a:pt x="9039502" y="3525837"/>
                  <a:pt x="8844913" y="3356256"/>
                  <a:pt x="8604122" y="3304913"/>
                </a:cubicBezTo>
                <a:cubicBezTo>
                  <a:pt x="8650738" y="3540094"/>
                  <a:pt x="8821055" y="3732654"/>
                  <a:pt x="9047261" y="3816429"/>
                </a:cubicBezTo>
                <a:lnTo>
                  <a:pt x="9139239" y="3843104"/>
                </a:lnTo>
                <a:lnTo>
                  <a:pt x="9139239" y="3970603"/>
                </a:lnTo>
                <a:lnTo>
                  <a:pt x="9030179" y="3943797"/>
                </a:lnTo>
                <a:cubicBezTo>
                  <a:pt x="8735297" y="3846211"/>
                  <a:pt x="8514628" y="3594637"/>
                  <a:pt x="8470637" y="3288305"/>
                </a:cubicBezTo>
                <a:cubicBezTo>
                  <a:pt x="8470469" y="3288253"/>
                  <a:pt x="8470301" y="3288248"/>
                  <a:pt x="8470131" y="3288243"/>
                </a:cubicBezTo>
                <a:lnTo>
                  <a:pt x="8469593" y="3281619"/>
                </a:lnTo>
                <a:cubicBezTo>
                  <a:pt x="8464534" y="3251607"/>
                  <a:pt x="8462083" y="3220958"/>
                  <a:pt x="8462126" y="3189869"/>
                </a:cubicBezTo>
                <a:cubicBezTo>
                  <a:pt x="8460814" y="3184286"/>
                  <a:pt x="8460755" y="3178663"/>
                  <a:pt x="8460755" y="3173027"/>
                </a:cubicBezTo>
                <a:lnTo>
                  <a:pt x="8461349" y="3161677"/>
                </a:lnTo>
                <a:lnTo>
                  <a:pt x="8461847" y="3161709"/>
                </a:lnTo>
                <a:close/>
                <a:moveTo>
                  <a:pt x="8448085" y="3161219"/>
                </a:moveTo>
                <a:lnTo>
                  <a:pt x="8448111" y="3161709"/>
                </a:lnTo>
                <a:lnTo>
                  <a:pt x="8448609" y="3161677"/>
                </a:lnTo>
                <a:lnTo>
                  <a:pt x="8449203" y="3173027"/>
                </a:lnTo>
                <a:cubicBezTo>
                  <a:pt x="8449203" y="3178663"/>
                  <a:pt x="8449144" y="3184286"/>
                  <a:pt x="8447832" y="3189869"/>
                </a:cubicBezTo>
                <a:cubicBezTo>
                  <a:pt x="8447875" y="3220958"/>
                  <a:pt x="8445424" y="3251607"/>
                  <a:pt x="8440365" y="3281619"/>
                </a:cubicBezTo>
                <a:lnTo>
                  <a:pt x="8439827" y="3288243"/>
                </a:lnTo>
                <a:cubicBezTo>
                  <a:pt x="8439657" y="3288248"/>
                  <a:pt x="8439489" y="3288253"/>
                  <a:pt x="8439321" y="3288305"/>
                </a:cubicBezTo>
                <a:cubicBezTo>
                  <a:pt x="8389046" y="3638399"/>
                  <a:pt x="8108007" y="3916971"/>
                  <a:pt x="7749156" y="3975903"/>
                </a:cubicBezTo>
                <a:lnTo>
                  <a:pt x="7749040" y="3977042"/>
                </a:lnTo>
                <a:cubicBezTo>
                  <a:pt x="7743729" y="3978045"/>
                  <a:pt x="7738400" y="3978986"/>
                  <a:pt x="7732823" y="3978570"/>
                </a:cubicBezTo>
                <a:cubicBezTo>
                  <a:pt x="7701651" y="3984080"/>
                  <a:pt x="7669771" y="3987038"/>
                  <a:pt x="7637396" y="3987561"/>
                </a:cubicBezTo>
                <a:lnTo>
                  <a:pt x="7620278" y="3989174"/>
                </a:lnTo>
                <a:lnTo>
                  <a:pt x="7620252" y="3988683"/>
                </a:lnTo>
                <a:lnTo>
                  <a:pt x="7619753" y="3988716"/>
                </a:lnTo>
                <a:cubicBezTo>
                  <a:pt x="7619187" y="3984944"/>
                  <a:pt x="7619160" y="3981158"/>
                  <a:pt x="7619160" y="3977366"/>
                </a:cubicBezTo>
                <a:cubicBezTo>
                  <a:pt x="7619160" y="3971728"/>
                  <a:pt x="7619219" y="3966104"/>
                  <a:pt x="7620531" y="3960518"/>
                </a:cubicBezTo>
                <a:cubicBezTo>
                  <a:pt x="7620488" y="3929436"/>
                  <a:pt x="7622938" y="3898794"/>
                  <a:pt x="7627995" y="3868787"/>
                </a:cubicBezTo>
                <a:lnTo>
                  <a:pt x="7628535" y="3862150"/>
                </a:lnTo>
                <a:cubicBezTo>
                  <a:pt x="7628704" y="3862145"/>
                  <a:pt x="7628873" y="3862140"/>
                  <a:pt x="7629040" y="3862087"/>
                </a:cubicBezTo>
                <a:cubicBezTo>
                  <a:pt x="7679317" y="3511992"/>
                  <a:pt x="7960356" y="3233421"/>
                  <a:pt x="8319206" y="3174489"/>
                </a:cubicBezTo>
                <a:lnTo>
                  <a:pt x="8319323" y="3173350"/>
                </a:lnTo>
                <a:cubicBezTo>
                  <a:pt x="8324632" y="3172348"/>
                  <a:pt x="8329960" y="3171407"/>
                  <a:pt x="8335536" y="3171823"/>
                </a:cubicBezTo>
                <a:cubicBezTo>
                  <a:pt x="8366719" y="3166310"/>
                  <a:pt x="8398612" y="3163352"/>
                  <a:pt x="8430998" y="3162829"/>
                </a:cubicBezTo>
                <a:close/>
                <a:moveTo>
                  <a:pt x="6769722" y="3161219"/>
                </a:moveTo>
                <a:lnTo>
                  <a:pt x="6786810" y="3162829"/>
                </a:lnTo>
                <a:cubicBezTo>
                  <a:pt x="6819195" y="3163352"/>
                  <a:pt x="6851088" y="3166310"/>
                  <a:pt x="6882271" y="3171823"/>
                </a:cubicBezTo>
                <a:cubicBezTo>
                  <a:pt x="6887847" y="3171407"/>
                  <a:pt x="6893175" y="3172348"/>
                  <a:pt x="6898484" y="3173350"/>
                </a:cubicBezTo>
                <a:lnTo>
                  <a:pt x="6898601" y="3174489"/>
                </a:lnTo>
                <a:cubicBezTo>
                  <a:pt x="7257451" y="3233421"/>
                  <a:pt x="7538490" y="3511992"/>
                  <a:pt x="7588766" y="3862087"/>
                </a:cubicBezTo>
                <a:cubicBezTo>
                  <a:pt x="7588934" y="3862140"/>
                  <a:pt x="7589103" y="3862145"/>
                  <a:pt x="7589272" y="3862150"/>
                </a:cubicBezTo>
                <a:lnTo>
                  <a:pt x="7589812" y="3868787"/>
                </a:lnTo>
                <a:cubicBezTo>
                  <a:pt x="7594869" y="3898794"/>
                  <a:pt x="7597319" y="3929436"/>
                  <a:pt x="7597276" y="3960518"/>
                </a:cubicBezTo>
                <a:cubicBezTo>
                  <a:pt x="7598588" y="3966104"/>
                  <a:pt x="7598647" y="3971728"/>
                  <a:pt x="7598647" y="3977366"/>
                </a:cubicBezTo>
                <a:cubicBezTo>
                  <a:pt x="7598647" y="3981158"/>
                  <a:pt x="7598620" y="3984944"/>
                  <a:pt x="7598054" y="3988716"/>
                </a:cubicBezTo>
                <a:lnTo>
                  <a:pt x="7597555" y="3988683"/>
                </a:lnTo>
                <a:lnTo>
                  <a:pt x="7597529" y="3989174"/>
                </a:lnTo>
                <a:lnTo>
                  <a:pt x="7580411" y="3987561"/>
                </a:lnTo>
                <a:cubicBezTo>
                  <a:pt x="7548036" y="3987038"/>
                  <a:pt x="7516156" y="3984080"/>
                  <a:pt x="7484984" y="3978570"/>
                </a:cubicBezTo>
                <a:cubicBezTo>
                  <a:pt x="7479407" y="3978986"/>
                  <a:pt x="7474078" y="3978045"/>
                  <a:pt x="7468767" y="3977042"/>
                </a:cubicBezTo>
                <a:lnTo>
                  <a:pt x="7468651" y="3975903"/>
                </a:lnTo>
                <a:cubicBezTo>
                  <a:pt x="7109800" y="3916971"/>
                  <a:pt x="6828761" y="3638399"/>
                  <a:pt x="6778486" y="3288305"/>
                </a:cubicBezTo>
                <a:cubicBezTo>
                  <a:pt x="6778318" y="3288253"/>
                  <a:pt x="6778150" y="3288248"/>
                  <a:pt x="6777980" y="3288243"/>
                </a:cubicBezTo>
                <a:lnTo>
                  <a:pt x="6777442" y="3281619"/>
                </a:lnTo>
                <a:cubicBezTo>
                  <a:pt x="6772383" y="3251607"/>
                  <a:pt x="6769933" y="3220958"/>
                  <a:pt x="6769975" y="3189869"/>
                </a:cubicBezTo>
                <a:cubicBezTo>
                  <a:pt x="6768663" y="3184286"/>
                  <a:pt x="6768604" y="3178663"/>
                  <a:pt x="6768604" y="3173027"/>
                </a:cubicBezTo>
                <a:lnTo>
                  <a:pt x="6769198" y="3161677"/>
                </a:lnTo>
                <a:lnTo>
                  <a:pt x="6769696" y="3161709"/>
                </a:lnTo>
                <a:close/>
                <a:moveTo>
                  <a:pt x="6755934" y="3161219"/>
                </a:moveTo>
                <a:lnTo>
                  <a:pt x="6755960" y="3161709"/>
                </a:lnTo>
                <a:lnTo>
                  <a:pt x="6756458" y="3161677"/>
                </a:lnTo>
                <a:lnTo>
                  <a:pt x="6757052" y="3173027"/>
                </a:lnTo>
                <a:cubicBezTo>
                  <a:pt x="6757052" y="3178663"/>
                  <a:pt x="6756994" y="3184286"/>
                  <a:pt x="6755682" y="3189869"/>
                </a:cubicBezTo>
                <a:cubicBezTo>
                  <a:pt x="6755724" y="3220958"/>
                  <a:pt x="6753273" y="3251607"/>
                  <a:pt x="6748215" y="3281619"/>
                </a:cubicBezTo>
                <a:lnTo>
                  <a:pt x="6747676" y="3288243"/>
                </a:lnTo>
                <a:cubicBezTo>
                  <a:pt x="6747507" y="3288248"/>
                  <a:pt x="6747338" y="3288253"/>
                  <a:pt x="6747171" y="3288305"/>
                </a:cubicBezTo>
                <a:cubicBezTo>
                  <a:pt x="6696895" y="3638399"/>
                  <a:pt x="6415856" y="3916971"/>
                  <a:pt x="6057005" y="3975903"/>
                </a:cubicBezTo>
                <a:lnTo>
                  <a:pt x="6056889" y="3977042"/>
                </a:lnTo>
                <a:cubicBezTo>
                  <a:pt x="6051578" y="3978045"/>
                  <a:pt x="6046249" y="3978986"/>
                  <a:pt x="6040672" y="3978570"/>
                </a:cubicBezTo>
                <a:cubicBezTo>
                  <a:pt x="6009500" y="3984080"/>
                  <a:pt x="5977620" y="3987038"/>
                  <a:pt x="5945246" y="3987561"/>
                </a:cubicBezTo>
                <a:lnTo>
                  <a:pt x="5928127" y="3989174"/>
                </a:lnTo>
                <a:lnTo>
                  <a:pt x="5928101" y="3988683"/>
                </a:lnTo>
                <a:lnTo>
                  <a:pt x="5927602" y="3988716"/>
                </a:lnTo>
                <a:cubicBezTo>
                  <a:pt x="5927036" y="3984944"/>
                  <a:pt x="5927009" y="3981158"/>
                  <a:pt x="5927009" y="3977366"/>
                </a:cubicBezTo>
                <a:cubicBezTo>
                  <a:pt x="5927009" y="3971728"/>
                  <a:pt x="5927068" y="3966104"/>
                  <a:pt x="5928380" y="3960518"/>
                </a:cubicBezTo>
                <a:cubicBezTo>
                  <a:pt x="5928338" y="3929436"/>
                  <a:pt x="5930787" y="3898794"/>
                  <a:pt x="5935844" y="3868787"/>
                </a:cubicBezTo>
                <a:lnTo>
                  <a:pt x="5936384" y="3862150"/>
                </a:lnTo>
                <a:cubicBezTo>
                  <a:pt x="5936553" y="3862145"/>
                  <a:pt x="5936722" y="3862140"/>
                  <a:pt x="5936890" y="3862087"/>
                </a:cubicBezTo>
                <a:cubicBezTo>
                  <a:pt x="5987166" y="3511992"/>
                  <a:pt x="6268205" y="3233421"/>
                  <a:pt x="6627056" y="3174489"/>
                </a:cubicBezTo>
                <a:lnTo>
                  <a:pt x="6627173" y="3173350"/>
                </a:lnTo>
                <a:cubicBezTo>
                  <a:pt x="6632481" y="3172348"/>
                  <a:pt x="6637809" y="3171407"/>
                  <a:pt x="6643385" y="3171823"/>
                </a:cubicBezTo>
                <a:cubicBezTo>
                  <a:pt x="6674569" y="3166310"/>
                  <a:pt x="6706461" y="3163352"/>
                  <a:pt x="6738847" y="3162829"/>
                </a:cubicBezTo>
                <a:close/>
                <a:moveTo>
                  <a:pt x="5077571" y="3161219"/>
                </a:moveTo>
                <a:lnTo>
                  <a:pt x="5094659" y="3162829"/>
                </a:lnTo>
                <a:cubicBezTo>
                  <a:pt x="5127044" y="3163352"/>
                  <a:pt x="5158937" y="3166310"/>
                  <a:pt x="5190120" y="3171823"/>
                </a:cubicBezTo>
                <a:cubicBezTo>
                  <a:pt x="5195696" y="3171407"/>
                  <a:pt x="5201024" y="3172348"/>
                  <a:pt x="5206334" y="3173350"/>
                </a:cubicBezTo>
                <a:lnTo>
                  <a:pt x="5206450" y="3174489"/>
                </a:lnTo>
                <a:cubicBezTo>
                  <a:pt x="5565300" y="3233421"/>
                  <a:pt x="5846339" y="3511992"/>
                  <a:pt x="5896616" y="3862087"/>
                </a:cubicBezTo>
                <a:cubicBezTo>
                  <a:pt x="5896783" y="3862140"/>
                  <a:pt x="5896953" y="3862145"/>
                  <a:pt x="5897121" y="3862150"/>
                </a:cubicBezTo>
                <a:lnTo>
                  <a:pt x="5897662" y="3868787"/>
                </a:lnTo>
                <a:cubicBezTo>
                  <a:pt x="5902718" y="3898794"/>
                  <a:pt x="5905168" y="3929436"/>
                  <a:pt x="5905126" y="3960518"/>
                </a:cubicBezTo>
                <a:cubicBezTo>
                  <a:pt x="5906438" y="3966104"/>
                  <a:pt x="5906496" y="3971728"/>
                  <a:pt x="5906496" y="3977366"/>
                </a:cubicBezTo>
                <a:cubicBezTo>
                  <a:pt x="5906496" y="3981158"/>
                  <a:pt x="5906469" y="3984944"/>
                  <a:pt x="5905903" y="3988716"/>
                </a:cubicBezTo>
                <a:lnTo>
                  <a:pt x="5905404" y="3988683"/>
                </a:lnTo>
                <a:lnTo>
                  <a:pt x="5905378" y="3989174"/>
                </a:lnTo>
                <a:lnTo>
                  <a:pt x="5888260" y="3987561"/>
                </a:lnTo>
                <a:cubicBezTo>
                  <a:pt x="5855886" y="3987038"/>
                  <a:pt x="5824005" y="3984080"/>
                  <a:pt x="5792833" y="3978570"/>
                </a:cubicBezTo>
                <a:cubicBezTo>
                  <a:pt x="5787256" y="3978986"/>
                  <a:pt x="5781927" y="3978045"/>
                  <a:pt x="5776617" y="3977042"/>
                </a:cubicBezTo>
                <a:lnTo>
                  <a:pt x="5776501" y="3975903"/>
                </a:lnTo>
                <a:cubicBezTo>
                  <a:pt x="5417649" y="3916971"/>
                  <a:pt x="5136610" y="3638399"/>
                  <a:pt x="5086335" y="3288305"/>
                </a:cubicBezTo>
                <a:cubicBezTo>
                  <a:pt x="5086167" y="3288253"/>
                  <a:pt x="5085999" y="3288248"/>
                  <a:pt x="5085830" y="3288243"/>
                </a:cubicBezTo>
                <a:lnTo>
                  <a:pt x="5085291" y="3281619"/>
                </a:lnTo>
                <a:cubicBezTo>
                  <a:pt x="5080233" y="3251607"/>
                  <a:pt x="5077782" y="3220958"/>
                  <a:pt x="5077824" y="3189869"/>
                </a:cubicBezTo>
                <a:cubicBezTo>
                  <a:pt x="5076512" y="3184286"/>
                  <a:pt x="5076453" y="3178663"/>
                  <a:pt x="5076453" y="3173027"/>
                </a:cubicBezTo>
                <a:lnTo>
                  <a:pt x="5077047" y="3161677"/>
                </a:lnTo>
                <a:lnTo>
                  <a:pt x="5077545" y="3161709"/>
                </a:lnTo>
                <a:close/>
                <a:moveTo>
                  <a:pt x="5063783" y="3161219"/>
                </a:moveTo>
                <a:lnTo>
                  <a:pt x="5063809" y="3161709"/>
                </a:lnTo>
                <a:lnTo>
                  <a:pt x="5064307" y="3161677"/>
                </a:lnTo>
                <a:lnTo>
                  <a:pt x="5064902" y="3173027"/>
                </a:lnTo>
                <a:cubicBezTo>
                  <a:pt x="5064902" y="3178663"/>
                  <a:pt x="5064842" y="3184286"/>
                  <a:pt x="5063530" y="3189869"/>
                </a:cubicBezTo>
                <a:cubicBezTo>
                  <a:pt x="5063572" y="3220958"/>
                  <a:pt x="5061122" y="3251607"/>
                  <a:pt x="5056063" y="3281619"/>
                </a:cubicBezTo>
                <a:lnTo>
                  <a:pt x="5055525" y="3288243"/>
                </a:lnTo>
                <a:cubicBezTo>
                  <a:pt x="5055355" y="3288248"/>
                  <a:pt x="5055187" y="3288253"/>
                  <a:pt x="5055019" y="3288305"/>
                </a:cubicBezTo>
                <a:cubicBezTo>
                  <a:pt x="5004744" y="3638399"/>
                  <a:pt x="4723705" y="3916971"/>
                  <a:pt x="4364853" y="3975903"/>
                </a:cubicBezTo>
                <a:lnTo>
                  <a:pt x="4364737" y="3977042"/>
                </a:lnTo>
                <a:cubicBezTo>
                  <a:pt x="4359427" y="3978045"/>
                  <a:pt x="4354098" y="3978986"/>
                  <a:pt x="4348521" y="3978570"/>
                </a:cubicBezTo>
                <a:cubicBezTo>
                  <a:pt x="4317350" y="3984080"/>
                  <a:pt x="4285468" y="3987038"/>
                  <a:pt x="4253094" y="3987561"/>
                </a:cubicBezTo>
                <a:lnTo>
                  <a:pt x="4235976" y="3989174"/>
                </a:lnTo>
                <a:lnTo>
                  <a:pt x="4235950" y="3988683"/>
                </a:lnTo>
                <a:lnTo>
                  <a:pt x="4235451" y="3988716"/>
                </a:lnTo>
                <a:cubicBezTo>
                  <a:pt x="4234885" y="3984944"/>
                  <a:pt x="4234858" y="3981158"/>
                  <a:pt x="4234858" y="3977366"/>
                </a:cubicBezTo>
                <a:cubicBezTo>
                  <a:pt x="4234858" y="3971728"/>
                  <a:pt x="4234916" y="3966104"/>
                  <a:pt x="4236228" y="3960518"/>
                </a:cubicBezTo>
                <a:cubicBezTo>
                  <a:pt x="4236186" y="3929436"/>
                  <a:pt x="4238636" y="3898794"/>
                  <a:pt x="4243692" y="3868787"/>
                </a:cubicBezTo>
                <a:lnTo>
                  <a:pt x="4244233" y="3862150"/>
                </a:lnTo>
                <a:cubicBezTo>
                  <a:pt x="4244401" y="3862145"/>
                  <a:pt x="4244571" y="3862140"/>
                  <a:pt x="4244738" y="3862087"/>
                </a:cubicBezTo>
                <a:cubicBezTo>
                  <a:pt x="4295015" y="3511992"/>
                  <a:pt x="4576054" y="3233421"/>
                  <a:pt x="4934904" y="3174489"/>
                </a:cubicBezTo>
                <a:lnTo>
                  <a:pt x="4935021" y="3173350"/>
                </a:lnTo>
                <a:cubicBezTo>
                  <a:pt x="4940330" y="3172348"/>
                  <a:pt x="4945658" y="3171407"/>
                  <a:pt x="4951234" y="3171823"/>
                </a:cubicBezTo>
                <a:cubicBezTo>
                  <a:pt x="4982417" y="3166310"/>
                  <a:pt x="5014310" y="3163352"/>
                  <a:pt x="5046695" y="3162829"/>
                </a:cubicBezTo>
                <a:close/>
                <a:moveTo>
                  <a:pt x="3385420" y="3161219"/>
                </a:moveTo>
                <a:lnTo>
                  <a:pt x="3402507" y="3162829"/>
                </a:lnTo>
                <a:cubicBezTo>
                  <a:pt x="3434893" y="3163352"/>
                  <a:pt x="3466785" y="3166310"/>
                  <a:pt x="3497969" y="3171823"/>
                </a:cubicBezTo>
                <a:cubicBezTo>
                  <a:pt x="3503545" y="3171407"/>
                  <a:pt x="3508873" y="3172348"/>
                  <a:pt x="3514181" y="3173350"/>
                </a:cubicBezTo>
                <a:lnTo>
                  <a:pt x="3514298" y="3174489"/>
                </a:lnTo>
                <a:cubicBezTo>
                  <a:pt x="3873149" y="3233421"/>
                  <a:pt x="4154188" y="3511992"/>
                  <a:pt x="4204464" y="3862087"/>
                </a:cubicBezTo>
                <a:cubicBezTo>
                  <a:pt x="4204632" y="3862140"/>
                  <a:pt x="4204801" y="3862145"/>
                  <a:pt x="4204970" y="3862150"/>
                </a:cubicBezTo>
                <a:lnTo>
                  <a:pt x="4205510" y="3868787"/>
                </a:lnTo>
                <a:cubicBezTo>
                  <a:pt x="4210567" y="3898794"/>
                  <a:pt x="4213016" y="3929436"/>
                  <a:pt x="4212974" y="3960518"/>
                </a:cubicBezTo>
                <a:cubicBezTo>
                  <a:pt x="4214286" y="3966104"/>
                  <a:pt x="4214345" y="3971728"/>
                  <a:pt x="4214345" y="3977366"/>
                </a:cubicBezTo>
                <a:cubicBezTo>
                  <a:pt x="4214345" y="3981158"/>
                  <a:pt x="4214318" y="3984944"/>
                  <a:pt x="4213752" y="3988716"/>
                </a:cubicBezTo>
                <a:lnTo>
                  <a:pt x="4213253" y="3988683"/>
                </a:lnTo>
                <a:lnTo>
                  <a:pt x="4213227" y="3989174"/>
                </a:lnTo>
                <a:lnTo>
                  <a:pt x="4196108" y="3987561"/>
                </a:lnTo>
                <a:cubicBezTo>
                  <a:pt x="4163734" y="3987038"/>
                  <a:pt x="4131854" y="3984080"/>
                  <a:pt x="4100682" y="3978570"/>
                </a:cubicBezTo>
                <a:cubicBezTo>
                  <a:pt x="4095105" y="3978986"/>
                  <a:pt x="4089776" y="3978045"/>
                  <a:pt x="4084465" y="3977042"/>
                </a:cubicBezTo>
                <a:lnTo>
                  <a:pt x="4084349" y="3975903"/>
                </a:lnTo>
                <a:cubicBezTo>
                  <a:pt x="3725498" y="3916971"/>
                  <a:pt x="3444459" y="3638399"/>
                  <a:pt x="3394183" y="3288305"/>
                </a:cubicBezTo>
                <a:cubicBezTo>
                  <a:pt x="3394016" y="3288253"/>
                  <a:pt x="3393847" y="3288248"/>
                  <a:pt x="3393678" y="3288243"/>
                </a:cubicBezTo>
                <a:lnTo>
                  <a:pt x="3393139" y="3281619"/>
                </a:lnTo>
                <a:cubicBezTo>
                  <a:pt x="3388081" y="3251607"/>
                  <a:pt x="3385630" y="3220958"/>
                  <a:pt x="3385672" y="3189869"/>
                </a:cubicBezTo>
                <a:cubicBezTo>
                  <a:pt x="3384360" y="3184286"/>
                  <a:pt x="3384302" y="3178663"/>
                  <a:pt x="3384302" y="3173027"/>
                </a:cubicBezTo>
                <a:lnTo>
                  <a:pt x="3384896" y="3161677"/>
                </a:lnTo>
                <a:lnTo>
                  <a:pt x="3385394" y="3161709"/>
                </a:lnTo>
                <a:close/>
                <a:moveTo>
                  <a:pt x="3371632" y="3161219"/>
                </a:moveTo>
                <a:lnTo>
                  <a:pt x="3371658" y="3161709"/>
                </a:lnTo>
                <a:lnTo>
                  <a:pt x="3372156" y="3161677"/>
                </a:lnTo>
                <a:lnTo>
                  <a:pt x="3372750" y="3173027"/>
                </a:lnTo>
                <a:cubicBezTo>
                  <a:pt x="3372750" y="3178663"/>
                  <a:pt x="3372691" y="3184286"/>
                  <a:pt x="3371379" y="3189869"/>
                </a:cubicBezTo>
                <a:cubicBezTo>
                  <a:pt x="3371421" y="3220958"/>
                  <a:pt x="3368971" y="3251607"/>
                  <a:pt x="3363912" y="3281619"/>
                </a:cubicBezTo>
                <a:lnTo>
                  <a:pt x="3363374" y="3288243"/>
                </a:lnTo>
                <a:cubicBezTo>
                  <a:pt x="3363204" y="3288248"/>
                  <a:pt x="3363036" y="3288253"/>
                  <a:pt x="3362868" y="3288305"/>
                </a:cubicBezTo>
                <a:cubicBezTo>
                  <a:pt x="3312593" y="3638399"/>
                  <a:pt x="3031554" y="3916971"/>
                  <a:pt x="2672703" y="3975903"/>
                </a:cubicBezTo>
                <a:lnTo>
                  <a:pt x="2672586" y="3977042"/>
                </a:lnTo>
                <a:cubicBezTo>
                  <a:pt x="2667276" y="3978045"/>
                  <a:pt x="2661947" y="3978986"/>
                  <a:pt x="2656370" y="3978570"/>
                </a:cubicBezTo>
                <a:cubicBezTo>
                  <a:pt x="2625198" y="3984080"/>
                  <a:pt x="2593318" y="3987038"/>
                  <a:pt x="2560943" y="3987561"/>
                </a:cubicBezTo>
                <a:lnTo>
                  <a:pt x="2543825" y="3989174"/>
                </a:lnTo>
                <a:lnTo>
                  <a:pt x="2543799" y="3988683"/>
                </a:lnTo>
                <a:lnTo>
                  <a:pt x="2543300" y="3988716"/>
                </a:lnTo>
                <a:cubicBezTo>
                  <a:pt x="2542734" y="3984944"/>
                  <a:pt x="2542707" y="3981158"/>
                  <a:pt x="2542707" y="3977366"/>
                </a:cubicBezTo>
                <a:cubicBezTo>
                  <a:pt x="2542707" y="3971728"/>
                  <a:pt x="2542765" y="3966104"/>
                  <a:pt x="2544077" y="3960518"/>
                </a:cubicBezTo>
                <a:cubicBezTo>
                  <a:pt x="2544035" y="3929436"/>
                  <a:pt x="2546485" y="3898794"/>
                  <a:pt x="2551541" y="3868787"/>
                </a:cubicBezTo>
                <a:lnTo>
                  <a:pt x="2552082" y="3862150"/>
                </a:lnTo>
                <a:cubicBezTo>
                  <a:pt x="2552250" y="3862145"/>
                  <a:pt x="2552420" y="3862140"/>
                  <a:pt x="2552587" y="3862087"/>
                </a:cubicBezTo>
                <a:cubicBezTo>
                  <a:pt x="2602864" y="3511992"/>
                  <a:pt x="2883903" y="3233421"/>
                  <a:pt x="3242753" y="3174489"/>
                </a:cubicBezTo>
                <a:lnTo>
                  <a:pt x="3242870" y="3173350"/>
                </a:lnTo>
                <a:cubicBezTo>
                  <a:pt x="3248179" y="3172348"/>
                  <a:pt x="3253507" y="3171407"/>
                  <a:pt x="3259083" y="3171823"/>
                </a:cubicBezTo>
                <a:cubicBezTo>
                  <a:pt x="3290266" y="3166310"/>
                  <a:pt x="3322159" y="3163352"/>
                  <a:pt x="3354544" y="3162829"/>
                </a:cubicBezTo>
                <a:close/>
                <a:moveTo>
                  <a:pt x="1693269" y="3161219"/>
                </a:moveTo>
                <a:lnTo>
                  <a:pt x="1710356" y="3162829"/>
                </a:lnTo>
                <a:cubicBezTo>
                  <a:pt x="1742742" y="3163352"/>
                  <a:pt x="1774634" y="3166310"/>
                  <a:pt x="1805818" y="3171823"/>
                </a:cubicBezTo>
                <a:cubicBezTo>
                  <a:pt x="1811394" y="3171407"/>
                  <a:pt x="1816722" y="3172348"/>
                  <a:pt x="1822030" y="3173350"/>
                </a:cubicBezTo>
                <a:lnTo>
                  <a:pt x="1822148" y="3174489"/>
                </a:lnTo>
                <a:cubicBezTo>
                  <a:pt x="2180998" y="3233421"/>
                  <a:pt x="2462037" y="3511992"/>
                  <a:pt x="2512313" y="3862087"/>
                </a:cubicBezTo>
                <a:cubicBezTo>
                  <a:pt x="2512481" y="3862140"/>
                  <a:pt x="2512650" y="3862145"/>
                  <a:pt x="2512819" y="3862150"/>
                </a:cubicBezTo>
                <a:lnTo>
                  <a:pt x="2513359" y="3868787"/>
                </a:lnTo>
                <a:cubicBezTo>
                  <a:pt x="2518416" y="3898794"/>
                  <a:pt x="2520865" y="3929436"/>
                  <a:pt x="2520823" y="3960518"/>
                </a:cubicBezTo>
                <a:cubicBezTo>
                  <a:pt x="2522135" y="3966104"/>
                  <a:pt x="2522194" y="3971728"/>
                  <a:pt x="2522194" y="3977366"/>
                </a:cubicBezTo>
                <a:cubicBezTo>
                  <a:pt x="2522194" y="3981158"/>
                  <a:pt x="2522167" y="3984944"/>
                  <a:pt x="2521601" y="3988716"/>
                </a:cubicBezTo>
                <a:lnTo>
                  <a:pt x="2521102" y="3988683"/>
                </a:lnTo>
                <a:lnTo>
                  <a:pt x="2521076" y="3989174"/>
                </a:lnTo>
                <a:lnTo>
                  <a:pt x="2503957" y="3987561"/>
                </a:lnTo>
                <a:cubicBezTo>
                  <a:pt x="2471583" y="3987038"/>
                  <a:pt x="2439703" y="3984080"/>
                  <a:pt x="2408531" y="3978570"/>
                </a:cubicBezTo>
                <a:cubicBezTo>
                  <a:pt x="2402954" y="3978986"/>
                  <a:pt x="2397625" y="3978045"/>
                  <a:pt x="2392314" y="3977042"/>
                </a:cubicBezTo>
                <a:lnTo>
                  <a:pt x="2392198" y="3975903"/>
                </a:lnTo>
                <a:cubicBezTo>
                  <a:pt x="2033347" y="3916971"/>
                  <a:pt x="1752308" y="3638399"/>
                  <a:pt x="1702032" y="3288305"/>
                </a:cubicBezTo>
                <a:cubicBezTo>
                  <a:pt x="1701865" y="3288253"/>
                  <a:pt x="1701696" y="3288248"/>
                  <a:pt x="1701527" y="3288243"/>
                </a:cubicBezTo>
                <a:lnTo>
                  <a:pt x="1700989" y="3281619"/>
                </a:lnTo>
                <a:cubicBezTo>
                  <a:pt x="1695930" y="3251607"/>
                  <a:pt x="1693479" y="3220958"/>
                  <a:pt x="1693521" y="3189869"/>
                </a:cubicBezTo>
                <a:cubicBezTo>
                  <a:pt x="1692209" y="3184286"/>
                  <a:pt x="1692151" y="3178663"/>
                  <a:pt x="1692151" y="3173027"/>
                </a:cubicBezTo>
                <a:lnTo>
                  <a:pt x="1692745" y="3161677"/>
                </a:lnTo>
                <a:lnTo>
                  <a:pt x="1693243" y="3161709"/>
                </a:lnTo>
                <a:close/>
                <a:moveTo>
                  <a:pt x="1679481" y="3161219"/>
                </a:moveTo>
                <a:lnTo>
                  <a:pt x="1679507" y="3161709"/>
                </a:lnTo>
                <a:lnTo>
                  <a:pt x="1680005" y="3161677"/>
                </a:lnTo>
                <a:lnTo>
                  <a:pt x="1680599" y="3173027"/>
                </a:lnTo>
                <a:cubicBezTo>
                  <a:pt x="1680599" y="3178663"/>
                  <a:pt x="1680540" y="3184286"/>
                  <a:pt x="1679228" y="3189869"/>
                </a:cubicBezTo>
                <a:cubicBezTo>
                  <a:pt x="1679270" y="3220958"/>
                  <a:pt x="1676820" y="3251607"/>
                  <a:pt x="1671761" y="3281619"/>
                </a:cubicBezTo>
                <a:lnTo>
                  <a:pt x="1671223" y="3288243"/>
                </a:lnTo>
                <a:cubicBezTo>
                  <a:pt x="1671053" y="3288248"/>
                  <a:pt x="1670885" y="3288253"/>
                  <a:pt x="1670717" y="3288305"/>
                </a:cubicBezTo>
                <a:cubicBezTo>
                  <a:pt x="1620442" y="3638399"/>
                  <a:pt x="1339403" y="3916971"/>
                  <a:pt x="980552" y="3975903"/>
                </a:cubicBezTo>
                <a:lnTo>
                  <a:pt x="980435" y="3977042"/>
                </a:lnTo>
                <a:cubicBezTo>
                  <a:pt x="975125" y="3978045"/>
                  <a:pt x="969796" y="3978986"/>
                  <a:pt x="964219" y="3978570"/>
                </a:cubicBezTo>
                <a:cubicBezTo>
                  <a:pt x="933047" y="3984080"/>
                  <a:pt x="901167" y="3987038"/>
                  <a:pt x="868792" y="3987561"/>
                </a:cubicBezTo>
                <a:lnTo>
                  <a:pt x="851674" y="3989174"/>
                </a:lnTo>
                <a:lnTo>
                  <a:pt x="851648" y="3988683"/>
                </a:lnTo>
                <a:lnTo>
                  <a:pt x="851149" y="3988716"/>
                </a:lnTo>
                <a:cubicBezTo>
                  <a:pt x="850583" y="3984944"/>
                  <a:pt x="850556" y="3981158"/>
                  <a:pt x="850556" y="3977366"/>
                </a:cubicBezTo>
                <a:cubicBezTo>
                  <a:pt x="850556" y="3971728"/>
                  <a:pt x="850614" y="3966104"/>
                  <a:pt x="851926" y="3960518"/>
                </a:cubicBezTo>
                <a:cubicBezTo>
                  <a:pt x="851884" y="3929436"/>
                  <a:pt x="854334" y="3898794"/>
                  <a:pt x="859390" y="3868787"/>
                </a:cubicBezTo>
                <a:lnTo>
                  <a:pt x="859931" y="3862150"/>
                </a:lnTo>
                <a:cubicBezTo>
                  <a:pt x="860099" y="3862145"/>
                  <a:pt x="860269" y="3862140"/>
                  <a:pt x="860436" y="3862087"/>
                </a:cubicBezTo>
                <a:cubicBezTo>
                  <a:pt x="910713" y="3511992"/>
                  <a:pt x="1191752" y="3233421"/>
                  <a:pt x="1550602" y="3174489"/>
                </a:cubicBezTo>
                <a:lnTo>
                  <a:pt x="1550719" y="3173350"/>
                </a:lnTo>
                <a:cubicBezTo>
                  <a:pt x="1556028" y="3172348"/>
                  <a:pt x="1561356" y="3171407"/>
                  <a:pt x="1566932" y="3171823"/>
                </a:cubicBezTo>
                <a:cubicBezTo>
                  <a:pt x="1598115" y="3166310"/>
                  <a:pt x="1630008" y="3163352"/>
                  <a:pt x="1662393" y="3162829"/>
                </a:cubicBezTo>
                <a:close/>
                <a:moveTo>
                  <a:pt x="1118" y="3161219"/>
                </a:moveTo>
                <a:lnTo>
                  <a:pt x="18205" y="3162829"/>
                </a:lnTo>
                <a:cubicBezTo>
                  <a:pt x="50591" y="3163352"/>
                  <a:pt x="82483" y="3166310"/>
                  <a:pt x="113667" y="3171823"/>
                </a:cubicBezTo>
                <a:cubicBezTo>
                  <a:pt x="119243" y="3171407"/>
                  <a:pt x="124571" y="3172348"/>
                  <a:pt x="129879" y="3173350"/>
                </a:cubicBezTo>
                <a:lnTo>
                  <a:pt x="129997" y="3174489"/>
                </a:lnTo>
                <a:cubicBezTo>
                  <a:pt x="488847" y="3233421"/>
                  <a:pt x="769886" y="3511992"/>
                  <a:pt x="820162" y="3862087"/>
                </a:cubicBezTo>
                <a:cubicBezTo>
                  <a:pt x="820330" y="3862140"/>
                  <a:pt x="820499" y="3862145"/>
                  <a:pt x="820668" y="3862150"/>
                </a:cubicBezTo>
                <a:lnTo>
                  <a:pt x="821208" y="3868787"/>
                </a:lnTo>
                <a:cubicBezTo>
                  <a:pt x="826265" y="3898794"/>
                  <a:pt x="828714" y="3929436"/>
                  <a:pt x="828672" y="3960518"/>
                </a:cubicBezTo>
                <a:cubicBezTo>
                  <a:pt x="829984" y="3966104"/>
                  <a:pt x="830043" y="3971728"/>
                  <a:pt x="830043" y="3977366"/>
                </a:cubicBezTo>
                <a:cubicBezTo>
                  <a:pt x="830043" y="3981158"/>
                  <a:pt x="830016" y="3984944"/>
                  <a:pt x="829450" y="3988716"/>
                </a:cubicBezTo>
                <a:lnTo>
                  <a:pt x="828951" y="3988683"/>
                </a:lnTo>
                <a:lnTo>
                  <a:pt x="828925" y="3989174"/>
                </a:lnTo>
                <a:lnTo>
                  <a:pt x="811806" y="3987561"/>
                </a:lnTo>
                <a:cubicBezTo>
                  <a:pt x="779432" y="3987038"/>
                  <a:pt x="747552" y="3984080"/>
                  <a:pt x="716380" y="3978570"/>
                </a:cubicBezTo>
                <a:cubicBezTo>
                  <a:pt x="710803" y="3978986"/>
                  <a:pt x="705474" y="3978045"/>
                  <a:pt x="700163" y="3977042"/>
                </a:cubicBezTo>
                <a:lnTo>
                  <a:pt x="700047" y="3975903"/>
                </a:lnTo>
                <a:cubicBezTo>
                  <a:pt x="341196" y="3916971"/>
                  <a:pt x="60157" y="3638399"/>
                  <a:pt x="9881" y="3288305"/>
                </a:cubicBezTo>
                <a:cubicBezTo>
                  <a:pt x="9714" y="3288253"/>
                  <a:pt x="9545" y="3288248"/>
                  <a:pt x="9376" y="3288243"/>
                </a:cubicBezTo>
                <a:lnTo>
                  <a:pt x="8837" y="3281619"/>
                </a:lnTo>
                <a:cubicBezTo>
                  <a:pt x="3779" y="3251607"/>
                  <a:pt x="1328" y="3220958"/>
                  <a:pt x="1370" y="3189869"/>
                </a:cubicBezTo>
                <a:cubicBezTo>
                  <a:pt x="58" y="3184286"/>
                  <a:pt x="0" y="3178663"/>
                  <a:pt x="0" y="3173027"/>
                </a:cubicBezTo>
                <a:lnTo>
                  <a:pt x="594" y="3161677"/>
                </a:lnTo>
                <a:lnTo>
                  <a:pt x="1092" y="3161709"/>
                </a:lnTo>
                <a:close/>
                <a:moveTo>
                  <a:pt x="7762529" y="2447425"/>
                </a:moveTo>
                <a:cubicBezTo>
                  <a:pt x="7815805" y="2718331"/>
                  <a:pt x="8030648" y="2933128"/>
                  <a:pt x="8305838" y="2992271"/>
                </a:cubicBezTo>
                <a:cubicBezTo>
                  <a:pt x="8252563" y="2721365"/>
                  <a:pt x="8037719" y="2506568"/>
                  <a:pt x="7762529" y="2447425"/>
                </a:cubicBezTo>
                <a:close/>
                <a:moveTo>
                  <a:pt x="7455280" y="2447425"/>
                </a:moveTo>
                <a:cubicBezTo>
                  <a:pt x="7180090" y="2506568"/>
                  <a:pt x="6965246" y="2721365"/>
                  <a:pt x="6911971" y="2992271"/>
                </a:cubicBezTo>
                <a:cubicBezTo>
                  <a:pt x="7187161" y="2933128"/>
                  <a:pt x="7402004" y="2718331"/>
                  <a:pt x="7455280" y="2447425"/>
                </a:cubicBezTo>
                <a:close/>
                <a:moveTo>
                  <a:pt x="6070378" y="2447425"/>
                </a:moveTo>
                <a:cubicBezTo>
                  <a:pt x="6123654" y="2718331"/>
                  <a:pt x="6338497" y="2933128"/>
                  <a:pt x="6613687" y="2992271"/>
                </a:cubicBezTo>
                <a:cubicBezTo>
                  <a:pt x="6560412" y="2721365"/>
                  <a:pt x="6345568" y="2506568"/>
                  <a:pt x="6070378" y="2447425"/>
                </a:cubicBezTo>
                <a:close/>
                <a:moveTo>
                  <a:pt x="5763129" y="2447425"/>
                </a:moveTo>
                <a:cubicBezTo>
                  <a:pt x="5487939" y="2506568"/>
                  <a:pt x="5273095" y="2721365"/>
                  <a:pt x="5219820" y="2992271"/>
                </a:cubicBezTo>
                <a:cubicBezTo>
                  <a:pt x="5495010" y="2933128"/>
                  <a:pt x="5709853" y="2718331"/>
                  <a:pt x="5763129" y="2447425"/>
                </a:cubicBezTo>
                <a:close/>
                <a:moveTo>
                  <a:pt x="4378227" y="2447425"/>
                </a:moveTo>
                <a:cubicBezTo>
                  <a:pt x="4431503" y="2718331"/>
                  <a:pt x="4646346" y="2933128"/>
                  <a:pt x="4921536" y="2992271"/>
                </a:cubicBezTo>
                <a:cubicBezTo>
                  <a:pt x="4868261" y="2721365"/>
                  <a:pt x="4653417" y="2506568"/>
                  <a:pt x="4378227" y="2447425"/>
                </a:cubicBezTo>
                <a:close/>
                <a:moveTo>
                  <a:pt x="4070978" y="2447425"/>
                </a:moveTo>
                <a:cubicBezTo>
                  <a:pt x="3795788" y="2506568"/>
                  <a:pt x="3580944" y="2721365"/>
                  <a:pt x="3527669" y="2992271"/>
                </a:cubicBezTo>
                <a:cubicBezTo>
                  <a:pt x="3802859" y="2933128"/>
                  <a:pt x="4017702" y="2718331"/>
                  <a:pt x="4070978" y="2447425"/>
                </a:cubicBezTo>
                <a:close/>
                <a:moveTo>
                  <a:pt x="2686076" y="2447425"/>
                </a:moveTo>
                <a:cubicBezTo>
                  <a:pt x="2739352" y="2718331"/>
                  <a:pt x="2954195" y="2933128"/>
                  <a:pt x="3229385" y="2992271"/>
                </a:cubicBezTo>
                <a:cubicBezTo>
                  <a:pt x="3176110" y="2721365"/>
                  <a:pt x="2961266" y="2506568"/>
                  <a:pt x="2686076" y="2447425"/>
                </a:cubicBezTo>
                <a:close/>
                <a:moveTo>
                  <a:pt x="2378827" y="2447425"/>
                </a:moveTo>
                <a:cubicBezTo>
                  <a:pt x="2103637" y="2506568"/>
                  <a:pt x="1888793" y="2721365"/>
                  <a:pt x="1835518" y="2992271"/>
                </a:cubicBezTo>
                <a:cubicBezTo>
                  <a:pt x="2110708" y="2933128"/>
                  <a:pt x="2325551" y="2718331"/>
                  <a:pt x="2378827" y="2447425"/>
                </a:cubicBezTo>
                <a:close/>
                <a:moveTo>
                  <a:pt x="993925" y="2447425"/>
                </a:moveTo>
                <a:cubicBezTo>
                  <a:pt x="1047201" y="2718331"/>
                  <a:pt x="1262044" y="2933128"/>
                  <a:pt x="1537234" y="2992271"/>
                </a:cubicBezTo>
                <a:cubicBezTo>
                  <a:pt x="1483959" y="2721365"/>
                  <a:pt x="1269115" y="2506568"/>
                  <a:pt x="993925" y="2447425"/>
                </a:cubicBezTo>
                <a:close/>
                <a:moveTo>
                  <a:pt x="686676" y="2447425"/>
                </a:moveTo>
                <a:cubicBezTo>
                  <a:pt x="411486" y="2506568"/>
                  <a:pt x="196642" y="2721365"/>
                  <a:pt x="143367" y="2992271"/>
                </a:cubicBezTo>
                <a:cubicBezTo>
                  <a:pt x="418557" y="2933128"/>
                  <a:pt x="633400" y="2718331"/>
                  <a:pt x="686676" y="2447425"/>
                </a:cubicBezTo>
                <a:close/>
                <a:moveTo>
                  <a:pt x="9139239" y="2321311"/>
                </a:moveTo>
                <a:lnTo>
                  <a:pt x="9139239" y="2449820"/>
                </a:lnTo>
                <a:lnTo>
                  <a:pt x="9047261" y="2476706"/>
                </a:lnTo>
                <a:cubicBezTo>
                  <a:pt x="8821055" y="2561144"/>
                  <a:pt x="8650738" y="2755228"/>
                  <a:pt x="8604122" y="2992271"/>
                </a:cubicBezTo>
                <a:cubicBezTo>
                  <a:pt x="8844913" y="2940521"/>
                  <a:pt x="9039501" y="2769598"/>
                  <a:pt x="9120077" y="2546190"/>
                </a:cubicBezTo>
                <a:lnTo>
                  <a:pt x="9139239" y="2477003"/>
                </a:lnTo>
                <a:lnTo>
                  <a:pt x="9139239" y="2782562"/>
                </a:lnTo>
                <a:lnTo>
                  <a:pt x="9135069" y="2789374"/>
                </a:lnTo>
                <a:cubicBezTo>
                  <a:pt x="9008919" y="2963003"/>
                  <a:pt x="8815033" y="3086603"/>
                  <a:pt x="8590751" y="3123727"/>
                </a:cubicBezTo>
                <a:lnTo>
                  <a:pt x="8590635" y="3124875"/>
                </a:lnTo>
                <a:cubicBezTo>
                  <a:pt x="8585324" y="3125886"/>
                  <a:pt x="8579995" y="3126834"/>
                  <a:pt x="8574418" y="3126415"/>
                </a:cubicBezTo>
                <a:cubicBezTo>
                  <a:pt x="8543246" y="3131969"/>
                  <a:pt x="8511366" y="3134950"/>
                  <a:pt x="8478991" y="3135477"/>
                </a:cubicBezTo>
                <a:lnTo>
                  <a:pt x="8461873" y="3137103"/>
                </a:lnTo>
                <a:lnTo>
                  <a:pt x="8461847" y="3136608"/>
                </a:lnTo>
                <a:lnTo>
                  <a:pt x="8461348" y="3136641"/>
                </a:lnTo>
                <a:cubicBezTo>
                  <a:pt x="8460782" y="3132839"/>
                  <a:pt x="8460755" y="3129023"/>
                  <a:pt x="8460755" y="3125201"/>
                </a:cubicBezTo>
                <a:cubicBezTo>
                  <a:pt x="8460755" y="3119519"/>
                  <a:pt x="8460814" y="3113850"/>
                  <a:pt x="8462126" y="3108220"/>
                </a:cubicBezTo>
                <a:cubicBezTo>
                  <a:pt x="8462083" y="3076892"/>
                  <a:pt x="8464533" y="3046007"/>
                  <a:pt x="8469590" y="3015763"/>
                </a:cubicBezTo>
                <a:lnTo>
                  <a:pt x="8470130" y="3009073"/>
                </a:lnTo>
                <a:cubicBezTo>
                  <a:pt x="8470299" y="3009068"/>
                  <a:pt x="8470468" y="3009063"/>
                  <a:pt x="8470636" y="3009010"/>
                </a:cubicBezTo>
                <a:cubicBezTo>
                  <a:pt x="8514628" y="2700252"/>
                  <a:pt x="8735297" y="2446688"/>
                  <a:pt x="9030178" y="2348329"/>
                </a:cubicBezTo>
                <a:close/>
                <a:moveTo>
                  <a:pt x="7620280" y="2302594"/>
                </a:moveTo>
                <a:lnTo>
                  <a:pt x="7637367" y="2304217"/>
                </a:lnTo>
                <a:cubicBezTo>
                  <a:pt x="7669753" y="2304744"/>
                  <a:pt x="7701646" y="2307725"/>
                  <a:pt x="7732829" y="2313282"/>
                </a:cubicBezTo>
                <a:cubicBezTo>
                  <a:pt x="7738405" y="2312863"/>
                  <a:pt x="7743733" y="2313811"/>
                  <a:pt x="7749042" y="2314821"/>
                </a:cubicBezTo>
                <a:lnTo>
                  <a:pt x="7749159" y="2315969"/>
                </a:lnTo>
                <a:cubicBezTo>
                  <a:pt x="8108009" y="2375367"/>
                  <a:pt x="8389048" y="2656144"/>
                  <a:pt x="8439324" y="3009010"/>
                </a:cubicBezTo>
                <a:cubicBezTo>
                  <a:pt x="8439492" y="3009063"/>
                  <a:pt x="8439661" y="3009068"/>
                  <a:pt x="8439830" y="3009073"/>
                </a:cubicBezTo>
                <a:lnTo>
                  <a:pt x="8440370" y="3015763"/>
                </a:lnTo>
                <a:cubicBezTo>
                  <a:pt x="8445427" y="3046007"/>
                  <a:pt x="8447877" y="3076892"/>
                  <a:pt x="8447834" y="3108220"/>
                </a:cubicBezTo>
                <a:cubicBezTo>
                  <a:pt x="8449146" y="3113850"/>
                  <a:pt x="8449205" y="3119519"/>
                  <a:pt x="8449205" y="3125201"/>
                </a:cubicBezTo>
                <a:cubicBezTo>
                  <a:pt x="8449205" y="3129023"/>
                  <a:pt x="8449178" y="3132839"/>
                  <a:pt x="8448612" y="3136641"/>
                </a:cubicBezTo>
                <a:lnTo>
                  <a:pt x="8448113" y="3136608"/>
                </a:lnTo>
                <a:lnTo>
                  <a:pt x="8448087" y="3137103"/>
                </a:lnTo>
                <a:lnTo>
                  <a:pt x="8430969" y="3135477"/>
                </a:lnTo>
                <a:cubicBezTo>
                  <a:pt x="8398594" y="3134950"/>
                  <a:pt x="8366714" y="3131969"/>
                  <a:pt x="8335542" y="3126415"/>
                </a:cubicBezTo>
                <a:cubicBezTo>
                  <a:pt x="8329965" y="3126834"/>
                  <a:pt x="8324636" y="3125886"/>
                  <a:pt x="8319325" y="3124875"/>
                </a:cubicBezTo>
                <a:lnTo>
                  <a:pt x="8319209" y="3123727"/>
                </a:lnTo>
                <a:cubicBezTo>
                  <a:pt x="7960358" y="3064328"/>
                  <a:pt x="7679319" y="2783551"/>
                  <a:pt x="7629044" y="2430686"/>
                </a:cubicBezTo>
                <a:cubicBezTo>
                  <a:pt x="7628876" y="2430633"/>
                  <a:pt x="7628708" y="2430628"/>
                  <a:pt x="7628538" y="2430623"/>
                </a:cubicBezTo>
                <a:lnTo>
                  <a:pt x="7628000" y="2423947"/>
                </a:lnTo>
                <a:cubicBezTo>
                  <a:pt x="7622941" y="2393697"/>
                  <a:pt x="7620490" y="2362806"/>
                  <a:pt x="7620533" y="2331471"/>
                </a:cubicBezTo>
                <a:cubicBezTo>
                  <a:pt x="7619221" y="2325843"/>
                  <a:pt x="7619162" y="2320176"/>
                  <a:pt x="7619162" y="2314495"/>
                </a:cubicBezTo>
                <a:lnTo>
                  <a:pt x="7619756" y="2303055"/>
                </a:lnTo>
                <a:lnTo>
                  <a:pt x="7620254" y="2303088"/>
                </a:lnTo>
                <a:close/>
                <a:moveTo>
                  <a:pt x="7597529" y="2302594"/>
                </a:moveTo>
                <a:lnTo>
                  <a:pt x="7597555" y="2303088"/>
                </a:lnTo>
                <a:lnTo>
                  <a:pt x="7598053" y="2303055"/>
                </a:lnTo>
                <a:lnTo>
                  <a:pt x="7598647" y="2314495"/>
                </a:lnTo>
                <a:cubicBezTo>
                  <a:pt x="7598647" y="2320176"/>
                  <a:pt x="7598588" y="2325843"/>
                  <a:pt x="7597276" y="2331471"/>
                </a:cubicBezTo>
                <a:cubicBezTo>
                  <a:pt x="7597319" y="2362806"/>
                  <a:pt x="7594868" y="2393697"/>
                  <a:pt x="7589809" y="2423947"/>
                </a:cubicBezTo>
                <a:lnTo>
                  <a:pt x="7589271" y="2430623"/>
                </a:lnTo>
                <a:cubicBezTo>
                  <a:pt x="7589101" y="2430628"/>
                  <a:pt x="7588933" y="2430633"/>
                  <a:pt x="7588765" y="2430686"/>
                </a:cubicBezTo>
                <a:cubicBezTo>
                  <a:pt x="7538490" y="2783551"/>
                  <a:pt x="7257451" y="3064328"/>
                  <a:pt x="6898600" y="3123727"/>
                </a:cubicBezTo>
                <a:lnTo>
                  <a:pt x="6898484" y="3124875"/>
                </a:lnTo>
                <a:cubicBezTo>
                  <a:pt x="6893173" y="3125886"/>
                  <a:pt x="6887844" y="3126834"/>
                  <a:pt x="6882267" y="3126415"/>
                </a:cubicBezTo>
                <a:cubicBezTo>
                  <a:pt x="6851095" y="3131969"/>
                  <a:pt x="6819215" y="3134950"/>
                  <a:pt x="6786841" y="3135477"/>
                </a:cubicBezTo>
                <a:lnTo>
                  <a:pt x="6769722" y="3137103"/>
                </a:lnTo>
                <a:lnTo>
                  <a:pt x="6769696" y="3136608"/>
                </a:lnTo>
                <a:lnTo>
                  <a:pt x="6769197" y="3136641"/>
                </a:lnTo>
                <a:cubicBezTo>
                  <a:pt x="6768631" y="3132839"/>
                  <a:pt x="6768604" y="3129023"/>
                  <a:pt x="6768604" y="3125201"/>
                </a:cubicBezTo>
                <a:cubicBezTo>
                  <a:pt x="6768604" y="3119519"/>
                  <a:pt x="6768663" y="3113850"/>
                  <a:pt x="6769975" y="3108220"/>
                </a:cubicBezTo>
                <a:cubicBezTo>
                  <a:pt x="6769933" y="3076892"/>
                  <a:pt x="6772382" y="3046007"/>
                  <a:pt x="6777439" y="3015763"/>
                </a:cubicBezTo>
                <a:lnTo>
                  <a:pt x="6777979" y="3009073"/>
                </a:lnTo>
                <a:cubicBezTo>
                  <a:pt x="6778148" y="3009068"/>
                  <a:pt x="6778317" y="3009063"/>
                  <a:pt x="6778485" y="3009010"/>
                </a:cubicBezTo>
                <a:cubicBezTo>
                  <a:pt x="6828761" y="2656144"/>
                  <a:pt x="7109800" y="2375367"/>
                  <a:pt x="7468650" y="2315969"/>
                </a:cubicBezTo>
                <a:lnTo>
                  <a:pt x="7468767" y="2314821"/>
                </a:lnTo>
                <a:cubicBezTo>
                  <a:pt x="7474076" y="2313811"/>
                  <a:pt x="7479404" y="2312863"/>
                  <a:pt x="7484980" y="2313282"/>
                </a:cubicBezTo>
                <a:cubicBezTo>
                  <a:pt x="7516163" y="2307725"/>
                  <a:pt x="7548056" y="2304744"/>
                  <a:pt x="7580442" y="2304217"/>
                </a:cubicBezTo>
                <a:close/>
                <a:moveTo>
                  <a:pt x="5928129" y="2302594"/>
                </a:moveTo>
                <a:lnTo>
                  <a:pt x="5945217" y="2304217"/>
                </a:lnTo>
                <a:cubicBezTo>
                  <a:pt x="5977602" y="2304744"/>
                  <a:pt x="6009495" y="2307725"/>
                  <a:pt x="6040678" y="2313282"/>
                </a:cubicBezTo>
                <a:cubicBezTo>
                  <a:pt x="6046254" y="2312863"/>
                  <a:pt x="6051582" y="2313811"/>
                  <a:pt x="6056891" y="2314821"/>
                </a:cubicBezTo>
                <a:lnTo>
                  <a:pt x="6057008" y="2315969"/>
                </a:lnTo>
                <a:cubicBezTo>
                  <a:pt x="6415858" y="2375367"/>
                  <a:pt x="6696897" y="2656144"/>
                  <a:pt x="6747174" y="3009010"/>
                </a:cubicBezTo>
                <a:cubicBezTo>
                  <a:pt x="6747341" y="3009063"/>
                  <a:pt x="6747511" y="3009068"/>
                  <a:pt x="6747679" y="3009073"/>
                </a:cubicBezTo>
                <a:lnTo>
                  <a:pt x="6748220" y="3015763"/>
                </a:lnTo>
                <a:cubicBezTo>
                  <a:pt x="6753276" y="3046007"/>
                  <a:pt x="6755726" y="3076892"/>
                  <a:pt x="6755684" y="3108220"/>
                </a:cubicBezTo>
                <a:cubicBezTo>
                  <a:pt x="6756996" y="3113850"/>
                  <a:pt x="6757054" y="3119519"/>
                  <a:pt x="6757054" y="3125201"/>
                </a:cubicBezTo>
                <a:cubicBezTo>
                  <a:pt x="6757054" y="3129023"/>
                  <a:pt x="6757027" y="3132839"/>
                  <a:pt x="6756461" y="3136641"/>
                </a:cubicBezTo>
                <a:lnTo>
                  <a:pt x="6755962" y="3136608"/>
                </a:lnTo>
                <a:lnTo>
                  <a:pt x="6755936" y="3137103"/>
                </a:lnTo>
                <a:lnTo>
                  <a:pt x="6738818" y="3135477"/>
                </a:lnTo>
                <a:cubicBezTo>
                  <a:pt x="6706444" y="3134950"/>
                  <a:pt x="6674563" y="3131969"/>
                  <a:pt x="6643391" y="3126415"/>
                </a:cubicBezTo>
                <a:cubicBezTo>
                  <a:pt x="6637814" y="3126834"/>
                  <a:pt x="6632485" y="3125886"/>
                  <a:pt x="6627175" y="3124875"/>
                </a:cubicBezTo>
                <a:lnTo>
                  <a:pt x="6627059" y="3123727"/>
                </a:lnTo>
                <a:cubicBezTo>
                  <a:pt x="6268207" y="3064328"/>
                  <a:pt x="5987168" y="2783551"/>
                  <a:pt x="5936893" y="2430686"/>
                </a:cubicBezTo>
                <a:cubicBezTo>
                  <a:pt x="5936725" y="2430633"/>
                  <a:pt x="5936557" y="2430628"/>
                  <a:pt x="5936387" y="2430623"/>
                </a:cubicBezTo>
                <a:lnTo>
                  <a:pt x="5935849" y="2423947"/>
                </a:lnTo>
                <a:cubicBezTo>
                  <a:pt x="5930790" y="2393697"/>
                  <a:pt x="5928340" y="2362806"/>
                  <a:pt x="5928382" y="2331471"/>
                </a:cubicBezTo>
                <a:cubicBezTo>
                  <a:pt x="5927070" y="2325843"/>
                  <a:pt x="5927011" y="2320176"/>
                  <a:pt x="5927011" y="2314495"/>
                </a:cubicBezTo>
                <a:lnTo>
                  <a:pt x="5927605" y="2303055"/>
                </a:lnTo>
                <a:lnTo>
                  <a:pt x="5928103" y="2303088"/>
                </a:lnTo>
                <a:close/>
                <a:moveTo>
                  <a:pt x="5905378" y="2302594"/>
                </a:moveTo>
                <a:lnTo>
                  <a:pt x="5905404" y="2303088"/>
                </a:lnTo>
                <a:lnTo>
                  <a:pt x="5905902" y="2303055"/>
                </a:lnTo>
                <a:lnTo>
                  <a:pt x="5906496" y="2314495"/>
                </a:lnTo>
                <a:cubicBezTo>
                  <a:pt x="5906496" y="2320176"/>
                  <a:pt x="5906438" y="2325843"/>
                  <a:pt x="5905126" y="2331471"/>
                </a:cubicBezTo>
                <a:cubicBezTo>
                  <a:pt x="5905168" y="2362806"/>
                  <a:pt x="5902717" y="2393697"/>
                  <a:pt x="5897659" y="2423947"/>
                </a:cubicBezTo>
                <a:lnTo>
                  <a:pt x="5897120" y="2430623"/>
                </a:lnTo>
                <a:cubicBezTo>
                  <a:pt x="5896951" y="2430628"/>
                  <a:pt x="5896782" y="2430633"/>
                  <a:pt x="5896615" y="2430686"/>
                </a:cubicBezTo>
                <a:cubicBezTo>
                  <a:pt x="5846339" y="2783551"/>
                  <a:pt x="5565300" y="3064328"/>
                  <a:pt x="5206449" y="3123727"/>
                </a:cubicBezTo>
                <a:lnTo>
                  <a:pt x="5206334" y="3124875"/>
                </a:lnTo>
                <a:cubicBezTo>
                  <a:pt x="5201022" y="3125886"/>
                  <a:pt x="5195693" y="3126834"/>
                  <a:pt x="5190116" y="3126415"/>
                </a:cubicBezTo>
                <a:cubicBezTo>
                  <a:pt x="5158944" y="3131969"/>
                  <a:pt x="5127065" y="3134950"/>
                  <a:pt x="5094690" y="3135477"/>
                </a:cubicBezTo>
                <a:lnTo>
                  <a:pt x="5077571" y="3137103"/>
                </a:lnTo>
                <a:lnTo>
                  <a:pt x="5077545" y="3136608"/>
                </a:lnTo>
                <a:lnTo>
                  <a:pt x="5077046" y="3136641"/>
                </a:lnTo>
                <a:cubicBezTo>
                  <a:pt x="5076480" y="3132839"/>
                  <a:pt x="5076453" y="3129023"/>
                  <a:pt x="5076453" y="3125201"/>
                </a:cubicBezTo>
                <a:cubicBezTo>
                  <a:pt x="5076453" y="3119519"/>
                  <a:pt x="5076512" y="3113850"/>
                  <a:pt x="5077824" y="3108220"/>
                </a:cubicBezTo>
                <a:cubicBezTo>
                  <a:pt x="5077782" y="3076892"/>
                  <a:pt x="5080231" y="3046007"/>
                  <a:pt x="5085288" y="3015763"/>
                </a:cubicBezTo>
                <a:lnTo>
                  <a:pt x="5085828" y="3009073"/>
                </a:lnTo>
                <a:cubicBezTo>
                  <a:pt x="5085997" y="3009068"/>
                  <a:pt x="5086166" y="3009063"/>
                  <a:pt x="5086334" y="3009010"/>
                </a:cubicBezTo>
                <a:cubicBezTo>
                  <a:pt x="5136610" y="2656144"/>
                  <a:pt x="5417649" y="2375367"/>
                  <a:pt x="5776501" y="2315969"/>
                </a:cubicBezTo>
                <a:lnTo>
                  <a:pt x="5776617" y="2314821"/>
                </a:lnTo>
                <a:cubicBezTo>
                  <a:pt x="5781926" y="2313811"/>
                  <a:pt x="5787253" y="2312863"/>
                  <a:pt x="5792829" y="2313282"/>
                </a:cubicBezTo>
                <a:cubicBezTo>
                  <a:pt x="5824013" y="2307725"/>
                  <a:pt x="5855905" y="2304744"/>
                  <a:pt x="5888291" y="2304217"/>
                </a:cubicBezTo>
                <a:close/>
                <a:moveTo>
                  <a:pt x="4235979" y="2302594"/>
                </a:moveTo>
                <a:lnTo>
                  <a:pt x="4253065" y="2304217"/>
                </a:lnTo>
                <a:cubicBezTo>
                  <a:pt x="4285451" y="2304744"/>
                  <a:pt x="4317343" y="2307725"/>
                  <a:pt x="4348528" y="2313282"/>
                </a:cubicBezTo>
                <a:cubicBezTo>
                  <a:pt x="4354104" y="2312863"/>
                  <a:pt x="4359431" y="2313811"/>
                  <a:pt x="4364739" y="2314821"/>
                </a:cubicBezTo>
                <a:lnTo>
                  <a:pt x="4364856" y="2315969"/>
                </a:lnTo>
                <a:cubicBezTo>
                  <a:pt x="4723707" y="2375367"/>
                  <a:pt x="5004746" y="2656144"/>
                  <a:pt x="5055022" y="3009010"/>
                </a:cubicBezTo>
                <a:cubicBezTo>
                  <a:pt x="5055190" y="3009063"/>
                  <a:pt x="5055359" y="3009068"/>
                  <a:pt x="5055528" y="3009073"/>
                </a:cubicBezTo>
                <a:lnTo>
                  <a:pt x="5056068" y="3015763"/>
                </a:lnTo>
                <a:cubicBezTo>
                  <a:pt x="5061125" y="3046007"/>
                  <a:pt x="5063574" y="3076892"/>
                  <a:pt x="5063532" y="3108220"/>
                </a:cubicBezTo>
                <a:cubicBezTo>
                  <a:pt x="5064844" y="3113850"/>
                  <a:pt x="5064903" y="3119519"/>
                  <a:pt x="5064903" y="3125201"/>
                </a:cubicBezTo>
                <a:cubicBezTo>
                  <a:pt x="5064903" y="3129023"/>
                  <a:pt x="5064876" y="3132839"/>
                  <a:pt x="5064310" y="3136641"/>
                </a:cubicBezTo>
                <a:lnTo>
                  <a:pt x="5063811" y="3136608"/>
                </a:lnTo>
                <a:lnTo>
                  <a:pt x="5063785" y="3137103"/>
                </a:lnTo>
                <a:lnTo>
                  <a:pt x="5046666" y="3135477"/>
                </a:lnTo>
                <a:cubicBezTo>
                  <a:pt x="5014292" y="3134950"/>
                  <a:pt x="4982412" y="3131969"/>
                  <a:pt x="4951241" y="3126415"/>
                </a:cubicBezTo>
                <a:cubicBezTo>
                  <a:pt x="4945663" y="3126834"/>
                  <a:pt x="4940334" y="3125886"/>
                  <a:pt x="4935023" y="3124875"/>
                </a:cubicBezTo>
                <a:lnTo>
                  <a:pt x="4934907" y="3123727"/>
                </a:lnTo>
                <a:cubicBezTo>
                  <a:pt x="4576056" y="3064328"/>
                  <a:pt x="4295017" y="2783551"/>
                  <a:pt x="4244741" y="2430686"/>
                </a:cubicBezTo>
                <a:cubicBezTo>
                  <a:pt x="4244574" y="2430633"/>
                  <a:pt x="4244405" y="2430628"/>
                  <a:pt x="4244236" y="2430623"/>
                </a:cubicBezTo>
                <a:lnTo>
                  <a:pt x="4243697" y="2423947"/>
                </a:lnTo>
                <a:cubicBezTo>
                  <a:pt x="4238639" y="2393697"/>
                  <a:pt x="4236188" y="2362806"/>
                  <a:pt x="4236230" y="2331471"/>
                </a:cubicBezTo>
                <a:cubicBezTo>
                  <a:pt x="4234918" y="2325843"/>
                  <a:pt x="4234860" y="2320176"/>
                  <a:pt x="4234860" y="2314495"/>
                </a:cubicBezTo>
                <a:lnTo>
                  <a:pt x="4235454" y="2303055"/>
                </a:lnTo>
                <a:lnTo>
                  <a:pt x="4235952" y="2303088"/>
                </a:lnTo>
                <a:close/>
                <a:moveTo>
                  <a:pt x="4213227" y="2302594"/>
                </a:moveTo>
                <a:lnTo>
                  <a:pt x="4213253" y="2303088"/>
                </a:lnTo>
                <a:lnTo>
                  <a:pt x="4213751" y="2303055"/>
                </a:lnTo>
                <a:lnTo>
                  <a:pt x="4214345" y="2314495"/>
                </a:lnTo>
                <a:cubicBezTo>
                  <a:pt x="4214345" y="2320176"/>
                  <a:pt x="4214286" y="2325843"/>
                  <a:pt x="4212974" y="2331471"/>
                </a:cubicBezTo>
                <a:cubicBezTo>
                  <a:pt x="4213016" y="2362806"/>
                  <a:pt x="4210566" y="2393697"/>
                  <a:pt x="4205507" y="2423947"/>
                </a:cubicBezTo>
                <a:lnTo>
                  <a:pt x="4204969" y="2430623"/>
                </a:lnTo>
                <a:cubicBezTo>
                  <a:pt x="4204799" y="2430628"/>
                  <a:pt x="4204631" y="2430633"/>
                  <a:pt x="4204463" y="2430686"/>
                </a:cubicBezTo>
                <a:cubicBezTo>
                  <a:pt x="4154188" y="2783551"/>
                  <a:pt x="3873149" y="3064328"/>
                  <a:pt x="3514297" y="3123727"/>
                </a:cubicBezTo>
                <a:lnTo>
                  <a:pt x="3514181" y="3124875"/>
                </a:lnTo>
                <a:cubicBezTo>
                  <a:pt x="3508871" y="3125886"/>
                  <a:pt x="3503542" y="3126834"/>
                  <a:pt x="3497965" y="3126415"/>
                </a:cubicBezTo>
                <a:cubicBezTo>
                  <a:pt x="3466793" y="3131969"/>
                  <a:pt x="3434912" y="3134950"/>
                  <a:pt x="3402538" y="3135477"/>
                </a:cubicBezTo>
                <a:lnTo>
                  <a:pt x="3385420" y="3137103"/>
                </a:lnTo>
                <a:lnTo>
                  <a:pt x="3385394" y="3136608"/>
                </a:lnTo>
                <a:lnTo>
                  <a:pt x="3384895" y="3136641"/>
                </a:lnTo>
                <a:cubicBezTo>
                  <a:pt x="3384329" y="3132839"/>
                  <a:pt x="3384302" y="3129023"/>
                  <a:pt x="3384302" y="3125201"/>
                </a:cubicBezTo>
                <a:cubicBezTo>
                  <a:pt x="3384302" y="3119519"/>
                  <a:pt x="3384360" y="3113850"/>
                  <a:pt x="3385672" y="3108220"/>
                </a:cubicBezTo>
                <a:cubicBezTo>
                  <a:pt x="3385630" y="3076892"/>
                  <a:pt x="3388080" y="3046007"/>
                  <a:pt x="3393136" y="3015763"/>
                </a:cubicBezTo>
                <a:lnTo>
                  <a:pt x="3393677" y="3009073"/>
                </a:lnTo>
                <a:cubicBezTo>
                  <a:pt x="3393845" y="3009068"/>
                  <a:pt x="3394015" y="3009063"/>
                  <a:pt x="3394182" y="3009010"/>
                </a:cubicBezTo>
                <a:cubicBezTo>
                  <a:pt x="3444459" y="2656144"/>
                  <a:pt x="3725498" y="2375367"/>
                  <a:pt x="4084348" y="2315969"/>
                </a:cubicBezTo>
                <a:lnTo>
                  <a:pt x="4084465" y="2314821"/>
                </a:lnTo>
                <a:cubicBezTo>
                  <a:pt x="4089774" y="2313811"/>
                  <a:pt x="4095102" y="2312863"/>
                  <a:pt x="4100678" y="2313282"/>
                </a:cubicBezTo>
                <a:cubicBezTo>
                  <a:pt x="4131861" y="2307725"/>
                  <a:pt x="4163754" y="2304744"/>
                  <a:pt x="4196139" y="2304217"/>
                </a:cubicBezTo>
                <a:close/>
                <a:moveTo>
                  <a:pt x="2543827" y="2302594"/>
                </a:moveTo>
                <a:lnTo>
                  <a:pt x="2560914" y="2304217"/>
                </a:lnTo>
                <a:cubicBezTo>
                  <a:pt x="2593300" y="2304744"/>
                  <a:pt x="2625192" y="2307725"/>
                  <a:pt x="2656376" y="2313282"/>
                </a:cubicBezTo>
                <a:cubicBezTo>
                  <a:pt x="2661952" y="2312863"/>
                  <a:pt x="2667280" y="2313811"/>
                  <a:pt x="2672588" y="2314821"/>
                </a:cubicBezTo>
                <a:lnTo>
                  <a:pt x="2672706" y="2315969"/>
                </a:lnTo>
                <a:cubicBezTo>
                  <a:pt x="3031556" y="2375367"/>
                  <a:pt x="3312595" y="2656144"/>
                  <a:pt x="3362871" y="3009010"/>
                </a:cubicBezTo>
                <a:cubicBezTo>
                  <a:pt x="3363039" y="3009063"/>
                  <a:pt x="3363208" y="3009068"/>
                  <a:pt x="3363377" y="3009073"/>
                </a:cubicBezTo>
                <a:lnTo>
                  <a:pt x="3363917" y="3015763"/>
                </a:lnTo>
                <a:cubicBezTo>
                  <a:pt x="3368974" y="3046007"/>
                  <a:pt x="3371423" y="3076892"/>
                  <a:pt x="3371381" y="3108220"/>
                </a:cubicBezTo>
                <a:cubicBezTo>
                  <a:pt x="3372693" y="3113850"/>
                  <a:pt x="3372752" y="3119519"/>
                  <a:pt x="3372752" y="3125201"/>
                </a:cubicBezTo>
                <a:cubicBezTo>
                  <a:pt x="3372752" y="3129023"/>
                  <a:pt x="3372725" y="3132839"/>
                  <a:pt x="3372159" y="3136641"/>
                </a:cubicBezTo>
                <a:lnTo>
                  <a:pt x="3371660" y="3136608"/>
                </a:lnTo>
                <a:lnTo>
                  <a:pt x="3371634" y="3137103"/>
                </a:lnTo>
                <a:lnTo>
                  <a:pt x="3354515" y="3135477"/>
                </a:lnTo>
                <a:cubicBezTo>
                  <a:pt x="3322141" y="3134950"/>
                  <a:pt x="3290261" y="3131969"/>
                  <a:pt x="3259089" y="3126415"/>
                </a:cubicBezTo>
                <a:cubicBezTo>
                  <a:pt x="3253512" y="3126834"/>
                  <a:pt x="3248183" y="3125886"/>
                  <a:pt x="3242872" y="3124875"/>
                </a:cubicBezTo>
                <a:lnTo>
                  <a:pt x="3242756" y="3123727"/>
                </a:lnTo>
                <a:cubicBezTo>
                  <a:pt x="2883905" y="3064328"/>
                  <a:pt x="2602866" y="2783551"/>
                  <a:pt x="2552590" y="2430686"/>
                </a:cubicBezTo>
                <a:cubicBezTo>
                  <a:pt x="2552423" y="2430633"/>
                  <a:pt x="2552254" y="2430628"/>
                  <a:pt x="2552085" y="2430623"/>
                </a:cubicBezTo>
                <a:lnTo>
                  <a:pt x="2551547" y="2423947"/>
                </a:lnTo>
                <a:cubicBezTo>
                  <a:pt x="2546488" y="2393697"/>
                  <a:pt x="2544037" y="2362806"/>
                  <a:pt x="2544079" y="2331471"/>
                </a:cubicBezTo>
                <a:cubicBezTo>
                  <a:pt x="2542767" y="2325843"/>
                  <a:pt x="2542709" y="2320176"/>
                  <a:pt x="2542709" y="2314495"/>
                </a:cubicBezTo>
                <a:lnTo>
                  <a:pt x="2543303" y="2303055"/>
                </a:lnTo>
                <a:lnTo>
                  <a:pt x="2543801" y="2303088"/>
                </a:lnTo>
                <a:close/>
                <a:moveTo>
                  <a:pt x="2521076" y="2302594"/>
                </a:moveTo>
                <a:lnTo>
                  <a:pt x="2521102" y="2303088"/>
                </a:lnTo>
                <a:lnTo>
                  <a:pt x="2521600" y="2303055"/>
                </a:lnTo>
                <a:lnTo>
                  <a:pt x="2522194" y="2314495"/>
                </a:lnTo>
                <a:cubicBezTo>
                  <a:pt x="2522194" y="2320176"/>
                  <a:pt x="2522135" y="2325843"/>
                  <a:pt x="2520823" y="2331471"/>
                </a:cubicBezTo>
                <a:cubicBezTo>
                  <a:pt x="2520865" y="2362806"/>
                  <a:pt x="2518415" y="2393697"/>
                  <a:pt x="2513356" y="2423947"/>
                </a:cubicBezTo>
                <a:lnTo>
                  <a:pt x="2512818" y="2430623"/>
                </a:lnTo>
                <a:cubicBezTo>
                  <a:pt x="2512648" y="2430628"/>
                  <a:pt x="2512480" y="2430633"/>
                  <a:pt x="2512312" y="2430686"/>
                </a:cubicBezTo>
                <a:cubicBezTo>
                  <a:pt x="2462037" y="2783551"/>
                  <a:pt x="2180998" y="3064328"/>
                  <a:pt x="1822147" y="3123727"/>
                </a:cubicBezTo>
                <a:lnTo>
                  <a:pt x="1822030" y="3124875"/>
                </a:lnTo>
                <a:cubicBezTo>
                  <a:pt x="1816720" y="3125886"/>
                  <a:pt x="1811391" y="3126834"/>
                  <a:pt x="1805814" y="3126415"/>
                </a:cubicBezTo>
                <a:cubicBezTo>
                  <a:pt x="1774642" y="3131969"/>
                  <a:pt x="1742762" y="3134950"/>
                  <a:pt x="1710387" y="3135477"/>
                </a:cubicBezTo>
                <a:lnTo>
                  <a:pt x="1693269" y="3137103"/>
                </a:lnTo>
                <a:lnTo>
                  <a:pt x="1693243" y="3136608"/>
                </a:lnTo>
                <a:lnTo>
                  <a:pt x="1692744" y="3136641"/>
                </a:lnTo>
                <a:cubicBezTo>
                  <a:pt x="1692178" y="3132839"/>
                  <a:pt x="1692151" y="3129023"/>
                  <a:pt x="1692151" y="3125201"/>
                </a:cubicBezTo>
                <a:cubicBezTo>
                  <a:pt x="1692151" y="3119519"/>
                  <a:pt x="1692209" y="3113850"/>
                  <a:pt x="1693521" y="3108220"/>
                </a:cubicBezTo>
                <a:cubicBezTo>
                  <a:pt x="1693479" y="3076892"/>
                  <a:pt x="1695929" y="3046007"/>
                  <a:pt x="1700985" y="3015763"/>
                </a:cubicBezTo>
                <a:lnTo>
                  <a:pt x="1701526" y="3009073"/>
                </a:lnTo>
                <a:cubicBezTo>
                  <a:pt x="1701694" y="3009068"/>
                  <a:pt x="1701864" y="3009063"/>
                  <a:pt x="1702031" y="3009010"/>
                </a:cubicBezTo>
                <a:cubicBezTo>
                  <a:pt x="1752308" y="2656144"/>
                  <a:pt x="2033347" y="2375367"/>
                  <a:pt x="2392197" y="2315969"/>
                </a:cubicBezTo>
                <a:lnTo>
                  <a:pt x="2392314" y="2314821"/>
                </a:lnTo>
                <a:cubicBezTo>
                  <a:pt x="2397623" y="2313811"/>
                  <a:pt x="2402951" y="2312863"/>
                  <a:pt x="2408527" y="2313282"/>
                </a:cubicBezTo>
                <a:cubicBezTo>
                  <a:pt x="2439710" y="2307725"/>
                  <a:pt x="2471603" y="2304744"/>
                  <a:pt x="2503988" y="2304217"/>
                </a:cubicBezTo>
                <a:close/>
                <a:moveTo>
                  <a:pt x="851676" y="2302594"/>
                </a:moveTo>
                <a:lnTo>
                  <a:pt x="868763" y="2304217"/>
                </a:lnTo>
                <a:cubicBezTo>
                  <a:pt x="901149" y="2304744"/>
                  <a:pt x="933041" y="2307725"/>
                  <a:pt x="964225" y="2313282"/>
                </a:cubicBezTo>
                <a:cubicBezTo>
                  <a:pt x="969801" y="2312863"/>
                  <a:pt x="975129" y="2313811"/>
                  <a:pt x="980437" y="2314821"/>
                </a:cubicBezTo>
                <a:lnTo>
                  <a:pt x="980555" y="2315969"/>
                </a:lnTo>
                <a:cubicBezTo>
                  <a:pt x="1339405" y="2375367"/>
                  <a:pt x="1620444" y="2656144"/>
                  <a:pt x="1670720" y="3009010"/>
                </a:cubicBezTo>
                <a:cubicBezTo>
                  <a:pt x="1670888" y="3009063"/>
                  <a:pt x="1671057" y="3009068"/>
                  <a:pt x="1671226" y="3009073"/>
                </a:cubicBezTo>
                <a:lnTo>
                  <a:pt x="1671766" y="3015763"/>
                </a:lnTo>
                <a:cubicBezTo>
                  <a:pt x="1676823" y="3046007"/>
                  <a:pt x="1679272" y="3076892"/>
                  <a:pt x="1679230" y="3108220"/>
                </a:cubicBezTo>
                <a:cubicBezTo>
                  <a:pt x="1680542" y="3113850"/>
                  <a:pt x="1680601" y="3119519"/>
                  <a:pt x="1680601" y="3125201"/>
                </a:cubicBezTo>
                <a:cubicBezTo>
                  <a:pt x="1680601" y="3129023"/>
                  <a:pt x="1680574" y="3132839"/>
                  <a:pt x="1680008" y="3136641"/>
                </a:cubicBezTo>
                <a:lnTo>
                  <a:pt x="1679509" y="3136608"/>
                </a:lnTo>
                <a:lnTo>
                  <a:pt x="1679483" y="3137103"/>
                </a:lnTo>
                <a:lnTo>
                  <a:pt x="1662364" y="3135477"/>
                </a:lnTo>
                <a:cubicBezTo>
                  <a:pt x="1629990" y="3134950"/>
                  <a:pt x="1598110" y="3131969"/>
                  <a:pt x="1566938" y="3126415"/>
                </a:cubicBezTo>
                <a:cubicBezTo>
                  <a:pt x="1561361" y="3126834"/>
                  <a:pt x="1556032" y="3125886"/>
                  <a:pt x="1550721" y="3124875"/>
                </a:cubicBezTo>
                <a:lnTo>
                  <a:pt x="1550605" y="3123727"/>
                </a:lnTo>
                <a:cubicBezTo>
                  <a:pt x="1191754" y="3064328"/>
                  <a:pt x="910715" y="2783551"/>
                  <a:pt x="860439" y="2430686"/>
                </a:cubicBezTo>
                <a:cubicBezTo>
                  <a:pt x="860272" y="2430633"/>
                  <a:pt x="860103" y="2430628"/>
                  <a:pt x="859934" y="2430623"/>
                </a:cubicBezTo>
                <a:lnTo>
                  <a:pt x="859396" y="2423947"/>
                </a:lnTo>
                <a:cubicBezTo>
                  <a:pt x="854337" y="2393697"/>
                  <a:pt x="851886" y="2362806"/>
                  <a:pt x="851928" y="2331471"/>
                </a:cubicBezTo>
                <a:cubicBezTo>
                  <a:pt x="850616" y="2325843"/>
                  <a:pt x="850558" y="2320176"/>
                  <a:pt x="850558" y="2314495"/>
                </a:cubicBezTo>
                <a:lnTo>
                  <a:pt x="851152" y="2303055"/>
                </a:lnTo>
                <a:lnTo>
                  <a:pt x="851650" y="2303088"/>
                </a:lnTo>
                <a:close/>
                <a:moveTo>
                  <a:pt x="828925" y="2302594"/>
                </a:moveTo>
                <a:lnTo>
                  <a:pt x="828951" y="2303088"/>
                </a:lnTo>
                <a:lnTo>
                  <a:pt x="829449" y="2303055"/>
                </a:lnTo>
                <a:lnTo>
                  <a:pt x="830043" y="2314495"/>
                </a:lnTo>
                <a:cubicBezTo>
                  <a:pt x="830043" y="2320176"/>
                  <a:pt x="829984" y="2325843"/>
                  <a:pt x="828672" y="2331471"/>
                </a:cubicBezTo>
                <a:cubicBezTo>
                  <a:pt x="828714" y="2362806"/>
                  <a:pt x="826264" y="2393697"/>
                  <a:pt x="821205" y="2423947"/>
                </a:cubicBezTo>
                <a:lnTo>
                  <a:pt x="820667" y="2430623"/>
                </a:lnTo>
                <a:cubicBezTo>
                  <a:pt x="820497" y="2430628"/>
                  <a:pt x="820329" y="2430633"/>
                  <a:pt x="820161" y="2430686"/>
                </a:cubicBezTo>
                <a:cubicBezTo>
                  <a:pt x="769886" y="2783551"/>
                  <a:pt x="488847" y="3064328"/>
                  <a:pt x="129995" y="3123727"/>
                </a:cubicBezTo>
                <a:lnTo>
                  <a:pt x="129879" y="3124875"/>
                </a:lnTo>
                <a:cubicBezTo>
                  <a:pt x="124569" y="3125886"/>
                  <a:pt x="119240" y="3126834"/>
                  <a:pt x="113663" y="3126415"/>
                </a:cubicBezTo>
                <a:cubicBezTo>
                  <a:pt x="82491" y="3131969"/>
                  <a:pt x="50611" y="3134950"/>
                  <a:pt x="18236" y="3135477"/>
                </a:cubicBezTo>
                <a:lnTo>
                  <a:pt x="1118" y="3137103"/>
                </a:lnTo>
                <a:lnTo>
                  <a:pt x="1092" y="3136608"/>
                </a:lnTo>
                <a:lnTo>
                  <a:pt x="593" y="3136641"/>
                </a:lnTo>
                <a:cubicBezTo>
                  <a:pt x="27" y="3132839"/>
                  <a:pt x="0" y="3129023"/>
                  <a:pt x="0" y="3125201"/>
                </a:cubicBezTo>
                <a:cubicBezTo>
                  <a:pt x="0" y="3119519"/>
                  <a:pt x="58" y="3113850"/>
                  <a:pt x="1370" y="3108220"/>
                </a:cubicBezTo>
                <a:cubicBezTo>
                  <a:pt x="1328" y="3076892"/>
                  <a:pt x="3778" y="3046007"/>
                  <a:pt x="8835" y="3015763"/>
                </a:cubicBezTo>
                <a:lnTo>
                  <a:pt x="9375" y="3009073"/>
                </a:lnTo>
                <a:cubicBezTo>
                  <a:pt x="9543" y="3009068"/>
                  <a:pt x="9713" y="3009063"/>
                  <a:pt x="9880" y="3009010"/>
                </a:cubicBezTo>
                <a:cubicBezTo>
                  <a:pt x="60157" y="2656144"/>
                  <a:pt x="341196" y="2375367"/>
                  <a:pt x="700046" y="2315969"/>
                </a:cubicBezTo>
                <a:lnTo>
                  <a:pt x="700163" y="2314821"/>
                </a:lnTo>
                <a:cubicBezTo>
                  <a:pt x="705472" y="2313811"/>
                  <a:pt x="710800" y="2312863"/>
                  <a:pt x="716376" y="2313282"/>
                </a:cubicBezTo>
                <a:cubicBezTo>
                  <a:pt x="747559" y="2307725"/>
                  <a:pt x="779452" y="2304744"/>
                  <a:pt x="811837" y="2304217"/>
                </a:cubicBezTo>
                <a:close/>
                <a:moveTo>
                  <a:pt x="8305836" y="1608087"/>
                </a:moveTo>
                <a:cubicBezTo>
                  <a:pt x="8030646" y="1666766"/>
                  <a:pt x="7815802" y="1879876"/>
                  <a:pt x="7762527" y="2148655"/>
                </a:cubicBezTo>
                <a:cubicBezTo>
                  <a:pt x="8037717" y="2089976"/>
                  <a:pt x="8252560" y="1876866"/>
                  <a:pt x="8305836" y="1608087"/>
                </a:cubicBezTo>
                <a:close/>
                <a:moveTo>
                  <a:pt x="6911971" y="1608087"/>
                </a:moveTo>
                <a:cubicBezTo>
                  <a:pt x="6965247" y="1876866"/>
                  <a:pt x="7180090" y="2089976"/>
                  <a:pt x="7455280" y="2148655"/>
                </a:cubicBezTo>
                <a:cubicBezTo>
                  <a:pt x="7402005" y="1879876"/>
                  <a:pt x="7187161" y="1666766"/>
                  <a:pt x="6911971" y="1608087"/>
                </a:cubicBezTo>
                <a:close/>
                <a:moveTo>
                  <a:pt x="6613685" y="1608087"/>
                </a:moveTo>
                <a:cubicBezTo>
                  <a:pt x="6338495" y="1666766"/>
                  <a:pt x="6123651" y="1879876"/>
                  <a:pt x="6070376" y="2148655"/>
                </a:cubicBezTo>
                <a:cubicBezTo>
                  <a:pt x="6345566" y="2089976"/>
                  <a:pt x="6560409" y="1876866"/>
                  <a:pt x="6613685" y="1608087"/>
                </a:cubicBezTo>
                <a:close/>
                <a:moveTo>
                  <a:pt x="5219820" y="1608087"/>
                </a:moveTo>
                <a:cubicBezTo>
                  <a:pt x="5273096" y="1876866"/>
                  <a:pt x="5487939" y="2089976"/>
                  <a:pt x="5763129" y="2148655"/>
                </a:cubicBezTo>
                <a:cubicBezTo>
                  <a:pt x="5709854" y="1879876"/>
                  <a:pt x="5495010" y="1666766"/>
                  <a:pt x="5219820" y="1608087"/>
                </a:cubicBezTo>
                <a:close/>
                <a:moveTo>
                  <a:pt x="4921534" y="1608087"/>
                </a:moveTo>
                <a:cubicBezTo>
                  <a:pt x="4646344" y="1666766"/>
                  <a:pt x="4431500" y="1879876"/>
                  <a:pt x="4378225" y="2148655"/>
                </a:cubicBezTo>
                <a:cubicBezTo>
                  <a:pt x="4653415" y="2089976"/>
                  <a:pt x="4868259" y="1876866"/>
                  <a:pt x="4921534" y="1608087"/>
                </a:cubicBezTo>
                <a:close/>
                <a:moveTo>
                  <a:pt x="3527669" y="1608087"/>
                </a:moveTo>
                <a:cubicBezTo>
                  <a:pt x="3580945" y="1876866"/>
                  <a:pt x="3795788" y="2089976"/>
                  <a:pt x="4070978" y="2148655"/>
                </a:cubicBezTo>
                <a:cubicBezTo>
                  <a:pt x="4017703" y="1879876"/>
                  <a:pt x="3802859" y="1666766"/>
                  <a:pt x="3527669" y="1608087"/>
                </a:cubicBezTo>
                <a:close/>
                <a:moveTo>
                  <a:pt x="3229383" y="1608087"/>
                </a:moveTo>
                <a:cubicBezTo>
                  <a:pt x="2954193" y="1666766"/>
                  <a:pt x="2739349" y="1879876"/>
                  <a:pt x="2686074" y="2148655"/>
                </a:cubicBezTo>
                <a:cubicBezTo>
                  <a:pt x="2961264" y="2089976"/>
                  <a:pt x="3176107" y="1876866"/>
                  <a:pt x="3229383" y="1608087"/>
                </a:cubicBezTo>
                <a:close/>
                <a:moveTo>
                  <a:pt x="1835518" y="1608087"/>
                </a:moveTo>
                <a:cubicBezTo>
                  <a:pt x="1888794" y="1876866"/>
                  <a:pt x="2103637" y="2089976"/>
                  <a:pt x="2378827" y="2148655"/>
                </a:cubicBezTo>
                <a:cubicBezTo>
                  <a:pt x="2325552" y="1879876"/>
                  <a:pt x="2110708" y="1666766"/>
                  <a:pt x="1835518" y="1608087"/>
                </a:cubicBezTo>
                <a:close/>
                <a:moveTo>
                  <a:pt x="1537232" y="1608087"/>
                </a:moveTo>
                <a:cubicBezTo>
                  <a:pt x="1262042" y="1666766"/>
                  <a:pt x="1047198" y="1879876"/>
                  <a:pt x="993923" y="2148655"/>
                </a:cubicBezTo>
                <a:cubicBezTo>
                  <a:pt x="1269113" y="2089976"/>
                  <a:pt x="1483956" y="1876866"/>
                  <a:pt x="1537232" y="1608087"/>
                </a:cubicBezTo>
                <a:close/>
                <a:moveTo>
                  <a:pt x="143367" y="1608087"/>
                </a:moveTo>
                <a:cubicBezTo>
                  <a:pt x="196643" y="1876866"/>
                  <a:pt x="411486" y="2089976"/>
                  <a:pt x="686676" y="2148655"/>
                </a:cubicBezTo>
                <a:cubicBezTo>
                  <a:pt x="633401" y="1879876"/>
                  <a:pt x="418557" y="1666766"/>
                  <a:pt x="143367" y="1608087"/>
                </a:cubicBezTo>
                <a:close/>
                <a:moveTo>
                  <a:pt x="8461873" y="1464394"/>
                </a:moveTo>
                <a:lnTo>
                  <a:pt x="8478960" y="1466004"/>
                </a:lnTo>
                <a:cubicBezTo>
                  <a:pt x="8511346" y="1466527"/>
                  <a:pt x="8543239" y="1469485"/>
                  <a:pt x="8574422" y="1474998"/>
                </a:cubicBezTo>
                <a:cubicBezTo>
                  <a:pt x="8579998" y="1474582"/>
                  <a:pt x="8585326" y="1475523"/>
                  <a:pt x="8590635" y="1476525"/>
                </a:cubicBezTo>
                <a:lnTo>
                  <a:pt x="8590752" y="1477664"/>
                </a:lnTo>
                <a:cubicBezTo>
                  <a:pt x="8815033" y="1514497"/>
                  <a:pt x="9008920" y="1637126"/>
                  <a:pt x="9135069" y="1809390"/>
                </a:cubicBezTo>
                <a:lnTo>
                  <a:pt x="9139239" y="1816149"/>
                </a:lnTo>
                <a:lnTo>
                  <a:pt x="9139239" y="2119309"/>
                </a:lnTo>
                <a:lnTo>
                  <a:pt x="9120077" y="2050665"/>
                </a:lnTo>
                <a:cubicBezTo>
                  <a:pt x="9039502" y="1829012"/>
                  <a:pt x="8844913" y="1659431"/>
                  <a:pt x="8604122" y="1608087"/>
                </a:cubicBezTo>
                <a:cubicBezTo>
                  <a:pt x="8650738" y="1843269"/>
                  <a:pt x="8821055" y="2035829"/>
                  <a:pt x="9047261" y="2119605"/>
                </a:cubicBezTo>
                <a:lnTo>
                  <a:pt x="9139239" y="2146279"/>
                </a:lnTo>
                <a:lnTo>
                  <a:pt x="9139239" y="2273778"/>
                </a:lnTo>
                <a:lnTo>
                  <a:pt x="9030179" y="2246972"/>
                </a:lnTo>
                <a:cubicBezTo>
                  <a:pt x="8735297" y="2149386"/>
                  <a:pt x="8514628" y="1897812"/>
                  <a:pt x="8470637" y="1591480"/>
                </a:cubicBezTo>
                <a:cubicBezTo>
                  <a:pt x="8470469" y="1591427"/>
                  <a:pt x="8470301" y="1591423"/>
                  <a:pt x="8470131" y="1591418"/>
                </a:cubicBezTo>
                <a:lnTo>
                  <a:pt x="8469593" y="1584794"/>
                </a:lnTo>
                <a:cubicBezTo>
                  <a:pt x="8464534" y="1554782"/>
                  <a:pt x="8462083" y="1524133"/>
                  <a:pt x="8462126" y="1493044"/>
                </a:cubicBezTo>
                <a:cubicBezTo>
                  <a:pt x="8460814" y="1487460"/>
                  <a:pt x="8460755" y="1481838"/>
                  <a:pt x="8460755" y="1476202"/>
                </a:cubicBezTo>
                <a:lnTo>
                  <a:pt x="8461349" y="1464852"/>
                </a:lnTo>
                <a:lnTo>
                  <a:pt x="8461847" y="1464884"/>
                </a:lnTo>
                <a:close/>
                <a:moveTo>
                  <a:pt x="8448085" y="1464394"/>
                </a:moveTo>
                <a:lnTo>
                  <a:pt x="8448111" y="1464884"/>
                </a:lnTo>
                <a:lnTo>
                  <a:pt x="8448609" y="1464852"/>
                </a:lnTo>
                <a:lnTo>
                  <a:pt x="8449203" y="1476202"/>
                </a:lnTo>
                <a:cubicBezTo>
                  <a:pt x="8449203" y="1481838"/>
                  <a:pt x="8449144" y="1487460"/>
                  <a:pt x="8447832" y="1493044"/>
                </a:cubicBezTo>
                <a:cubicBezTo>
                  <a:pt x="8447875" y="1524133"/>
                  <a:pt x="8445424" y="1554782"/>
                  <a:pt x="8440365" y="1584794"/>
                </a:cubicBezTo>
                <a:lnTo>
                  <a:pt x="8439827" y="1591418"/>
                </a:lnTo>
                <a:cubicBezTo>
                  <a:pt x="8439657" y="1591423"/>
                  <a:pt x="8439489" y="1591427"/>
                  <a:pt x="8439321" y="1591480"/>
                </a:cubicBezTo>
                <a:cubicBezTo>
                  <a:pt x="8389046" y="1941574"/>
                  <a:pt x="8108007" y="2220146"/>
                  <a:pt x="7749156" y="2279078"/>
                </a:cubicBezTo>
                <a:lnTo>
                  <a:pt x="7749040" y="2280217"/>
                </a:lnTo>
                <a:cubicBezTo>
                  <a:pt x="7743729" y="2281220"/>
                  <a:pt x="7738400" y="2282161"/>
                  <a:pt x="7732823" y="2281745"/>
                </a:cubicBezTo>
                <a:cubicBezTo>
                  <a:pt x="7701651" y="2287255"/>
                  <a:pt x="7669771" y="2290213"/>
                  <a:pt x="7637396" y="2290736"/>
                </a:cubicBezTo>
                <a:lnTo>
                  <a:pt x="7620278" y="2292349"/>
                </a:lnTo>
                <a:lnTo>
                  <a:pt x="7620252" y="2291858"/>
                </a:lnTo>
                <a:lnTo>
                  <a:pt x="7619753" y="2291891"/>
                </a:lnTo>
                <a:cubicBezTo>
                  <a:pt x="7619187" y="2288119"/>
                  <a:pt x="7619160" y="2284333"/>
                  <a:pt x="7619160" y="2280541"/>
                </a:cubicBezTo>
                <a:cubicBezTo>
                  <a:pt x="7619160" y="2274903"/>
                  <a:pt x="7619219" y="2269279"/>
                  <a:pt x="7620531" y="2263693"/>
                </a:cubicBezTo>
                <a:cubicBezTo>
                  <a:pt x="7620488" y="2232611"/>
                  <a:pt x="7622938" y="2201969"/>
                  <a:pt x="7627995" y="2171962"/>
                </a:cubicBezTo>
                <a:lnTo>
                  <a:pt x="7628535" y="2165325"/>
                </a:lnTo>
                <a:cubicBezTo>
                  <a:pt x="7628704" y="2165320"/>
                  <a:pt x="7628873" y="2165315"/>
                  <a:pt x="7629040" y="2165262"/>
                </a:cubicBezTo>
                <a:cubicBezTo>
                  <a:pt x="7679317" y="1815167"/>
                  <a:pt x="7960356" y="1536596"/>
                  <a:pt x="8319206" y="1477664"/>
                </a:cubicBezTo>
                <a:lnTo>
                  <a:pt x="8319323" y="1476525"/>
                </a:lnTo>
                <a:cubicBezTo>
                  <a:pt x="8324632" y="1475523"/>
                  <a:pt x="8329960" y="1474582"/>
                  <a:pt x="8335536" y="1474998"/>
                </a:cubicBezTo>
                <a:cubicBezTo>
                  <a:pt x="8366719" y="1469485"/>
                  <a:pt x="8398612" y="1466527"/>
                  <a:pt x="8430998" y="1466004"/>
                </a:cubicBezTo>
                <a:close/>
                <a:moveTo>
                  <a:pt x="6769722" y="1464394"/>
                </a:moveTo>
                <a:lnTo>
                  <a:pt x="6786810" y="1466004"/>
                </a:lnTo>
                <a:cubicBezTo>
                  <a:pt x="6819195" y="1466527"/>
                  <a:pt x="6851088" y="1469485"/>
                  <a:pt x="6882271" y="1474998"/>
                </a:cubicBezTo>
                <a:cubicBezTo>
                  <a:pt x="6887847" y="1474582"/>
                  <a:pt x="6893175" y="1475523"/>
                  <a:pt x="6898484" y="1476525"/>
                </a:cubicBezTo>
                <a:lnTo>
                  <a:pt x="6898601" y="1477664"/>
                </a:lnTo>
                <a:cubicBezTo>
                  <a:pt x="7257451" y="1536596"/>
                  <a:pt x="7538490" y="1815167"/>
                  <a:pt x="7588766" y="2165262"/>
                </a:cubicBezTo>
                <a:cubicBezTo>
                  <a:pt x="7588934" y="2165315"/>
                  <a:pt x="7589103" y="2165320"/>
                  <a:pt x="7589272" y="2165325"/>
                </a:cubicBezTo>
                <a:lnTo>
                  <a:pt x="7589812" y="2171962"/>
                </a:lnTo>
                <a:cubicBezTo>
                  <a:pt x="7594869" y="2201969"/>
                  <a:pt x="7597319" y="2232611"/>
                  <a:pt x="7597276" y="2263693"/>
                </a:cubicBezTo>
                <a:cubicBezTo>
                  <a:pt x="7598588" y="2269279"/>
                  <a:pt x="7598647" y="2274903"/>
                  <a:pt x="7598647" y="2280541"/>
                </a:cubicBezTo>
                <a:cubicBezTo>
                  <a:pt x="7598647" y="2284333"/>
                  <a:pt x="7598620" y="2288119"/>
                  <a:pt x="7598054" y="2291891"/>
                </a:cubicBezTo>
                <a:lnTo>
                  <a:pt x="7597555" y="2291858"/>
                </a:lnTo>
                <a:lnTo>
                  <a:pt x="7597529" y="2292349"/>
                </a:lnTo>
                <a:lnTo>
                  <a:pt x="7580411" y="2290736"/>
                </a:lnTo>
                <a:cubicBezTo>
                  <a:pt x="7548036" y="2290213"/>
                  <a:pt x="7516156" y="2287255"/>
                  <a:pt x="7484984" y="2281745"/>
                </a:cubicBezTo>
                <a:cubicBezTo>
                  <a:pt x="7479407" y="2282161"/>
                  <a:pt x="7474078" y="2281220"/>
                  <a:pt x="7468767" y="2280217"/>
                </a:cubicBezTo>
                <a:lnTo>
                  <a:pt x="7468651" y="2279078"/>
                </a:lnTo>
                <a:cubicBezTo>
                  <a:pt x="7109800" y="2220146"/>
                  <a:pt x="6828761" y="1941574"/>
                  <a:pt x="6778486" y="1591480"/>
                </a:cubicBezTo>
                <a:cubicBezTo>
                  <a:pt x="6778318" y="1591427"/>
                  <a:pt x="6778150" y="1591423"/>
                  <a:pt x="6777980" y="1591418"/>
                </a:cubicBezTo>
                <a:lnTo>
                  <a:pt x="6777442" y="1584794"/>
                </a:lnTo>
                <a:cubicBezTo>
                  <a:pt x="6772383" y="1554782"/>
                  <a:pt x="6769933" y="1524133"/>
                  <a:pt x="6769975" y="1493044"/>
                </a:cubicBezTo>
                <a:cubicBezTo>
                  <a:pt x="6768663" y="1487460"/>
                  <a:pt x="6768604" y="1481838"/>
                  <a:pt x="6768604" y="1476202"/>
                </a:cubicBezTo>
                <a:lnTo>
                  <a:pt x="6769198" y="1464852"/>
                </a:lnTo>
                <a:lnTo>
                  <a:pt x="6769696" y="1464884"/>
                </a:lnTo>
                <a:close/>
                <a:moveTo>
                  <a:pt x="6755934" y="1464394"/>
                </a:moveTo>
                <a:lnTo>
                  <a:pt x="6755960" y="1464884"/>
                </a:lnTo>
                <a:lnTo>
                  <a:pt x="6756458" y="1464852"/>
                </a:lnTo>
                <a:lnTo>
                  <a:pt x="6757052" y="1476202"/>
                </a:lnTo>
                <a:cubicBezTo>
                  <a:pt x="6757052" y="1481838"/>
                  <a:pt x="6756994" y="1487460"/>
                  <a:pt x="6755682" y="1493044"/>
                </a:cubicBezTo>
                <a:cubicBezTo>
                  <a:pt x="6755724" y="1524133"/>
                  <a:pt x="6753273" y="1554782"/>
                  <a:pt x="6748215" y="1584794"/>
                </a:cubicBezTo>
                <a:lnTo>
                  <a:pt x="6747676" y="1591418"/>
                </a:lnTo>
                <a:cubicBezTo>
                  <a:pt x="6747507" y="1591423"/>
                  <a:pt x="6747338" y="1591427"/>
                  <a:pt x="6747171" y="1591480"/>
                </a:cubicBezTo>
                <a:cubicBezTo>
                  <a:pt x="6696895" y="1941574"/>
                  <a:pt x="6415856" y="2220146"/>
                  <a:pt x="6057005" y="2279078"/>
                </a:cubicBezTo>
                <a:lnTo>
                  <a:pt x="6056889" y="2280217"/>
                </a:lnTo>
                <a:cubicBezTo>
                  <a:pt x="6051578" y="2281220"/>
                  <a:pt x="6046249" y="2282161"/>
                  <a:pt x="6040672" y="2281745"/>
                </a:cubicBezTo>
                <a:cubicBezTo>
                  <a:pt x="6009500" y="2287255"/>
                  <a:pt x="5977620" y="2290213"/>
                  <a:pt x="5945246" y="2290736"/>
                </a:cubicBezTo>
                <a:lnTo>
                  <a:pt x="5928127" y="2292349"/>
                </a:lnTo>
                <a:lnTo>
                  <a:pt x="5928101" y="2291858"/>
                </a:lnTo>
                <a:lnTo>
                  <a:pt x="5927602" y="2291891"/>
                </a:lnTo>
                <a:cubicBezTo>
                  <a:pt x="5927036" y="2288119"/>
                  <a:pt x="5927009" y="2284333"/>
                  <a:pt x="5927009" y="2280541"/>
                </a:cubicBezTo>
                <a:cubicBezTo>
                  <a:pt x="5927009" y="2274903"/>
                  <a:pt x="5927068" y="2269279"/>
                  <a:pt x="5928380" y="2263693"/>
                </a:cubicBezTo>
                <a:cubicBezTo>
                  <a:pt x="5928338" y="2232611"/>
                  <a:pt x="5930787" y="2201969"/>
                  <a:pt x="5935844" y="2171962"/>
                </a:cubicBezTo>
                <a:lnTo>
                  <a:pt x="5936384" y="2165325"/>
                </a:lnTo>
                <a:cubicBezTo>
                  <a:pt x="5936553" y="2165320"/>
                  <a:pt x="5936722" y="2165315"/>
                  <a:pt x="5936890" y="2165262"/>
                </a:cubicBezTo>
                <a:cubicBezTo>
                  <a:pt x="5987166" y="1815167"/>
                  <a:pt x="6268205" y="1536596"/>
                  <a:pt x="6627056" y="1477664"/>
                </a:cubicBezTo>
                <a:lnTo>
                  <a:pt x="6627173" y="1476525"/>
                </a:lnTo>
                <a:cubicBezTo>
                  <a:pt x="6632481" y="1475523"/>
                  <a:pt x="6637809" y="1474582"/>
                  <a:pt x="6643385" y="1474998"/>
                </a:cubicBezTo>
                <a:cubicBezTo>
                  <a:pt x="6674569" y="1469485"/>
                  <a:pt x="6706461" y="1466527"/>
                  <a:pt x="6738847" y="1466004"/>
                </a:cubicBezTo>
                <a:close/>
                <a:moveTo>
                  <a:pt x="5077571" y="1464394"/>
                </a:moveTo>
                <a:lnTo>
                  <a:pt x="5094659" y="1466004"/>
                </a:lnTo>
                <a:cubicBezTo>
                  <a:pt x="5127044" y="1466527"/>
                  <a:pt x="5158937" y="1469485"/>
                  <a:pt x="5190120" y="1474998"/>
                </a:cubicBezTo>
                <a:cubicBezTo>
                  <a:pt x="5195696" y="1474582"/>
                  <a:pt x="5201024" y="1475523"/>
                  <a:pt x="5206334" y="1476525"/>
                </a:cubicBezTo>
                <a:lnTo>
                  <a:pt x="5206450" y="1477664"/>
                </a:lnTo>
                <a:cubicBezTo>
                  <a:pt x="5565300" y="1536596"/>
                  <a:pt x="5846339" y="1815167"/>
                  <a:pt x="5896616" y="2165262"/>
                </a:cubicBezTo>
                <a:cubicBezTo>
                  <a:pt x="5896783" y="2165315"/>
                  <a:pt x="5896953" y="2165320"/>
                  <a:pt x="5897121" y="2165325"/>
                </a:cubicBezTo>
                <a:lnTo>
                  <a:pt x="5897662" y="2171962"/>
                </a:lnTo>
                <a:cubicBezTo>
                  <a:pt x="5902718" y="2201969"/>
                  <a:pt x="5905168" y="2232611"/>
                  <a:pt x="5905126" y="2263693"/>
                </a:cubicBezTo>
                <a:cubicBezTo>
                  <a:pt x="5906438" y="2269279"/>
                  <a:pt x="5906496" y="2274903"/>
                  <a:pt x="5906496" y="2280541"/>
                </a:cubicBezTo>
                <a:cubicBezTo>
                  <a:pt x="5906496" y="2284333"/>
                  <a:pt x="5906469" y="2288119"/>
                  <a:pt x="5905903" y="2291891"/>
                </a:cubicBezTo>
                <a:lnTo>
                  <a:pt x="5905404" y="2291858"/>
                </a:lnTo>
                <a:lnTo>
                  <a:pt x="5905378" y="2292349"/>
                </a:lnTo>
                <a:lnTo>
                  <a:pt x="5888260" y="2290736"/>
                </a:lnTo>
                <a:cubicBezTo>
                  <a:pt x="5855886" y="2290213"/>
                  <a:pt x="5824005" y="2287255"/>
                  <a:pt x="5792833" y="2281745"/>
                </a:cubicBezTo>
                <a:cubicBezTo>
                  <a:pt x="5787256" y="2282161"/>
                  <a:pt x="5781927" y="2281220"/>
                  <a:pt x="5776617" y="2280217"/>
                </a:cubicBezTo>
                <a:lnTo>
                  <a:pt x="5776501" y="2279078"/>
                </a:lnTo>
                <a:cubicBezTo>
                  <a:pt x="5417649" y="2220146"/>
                  <a:pt x="5136610" y="1941574"/>
                  <a:pt x="5086335" y="1591480"/>
                </a:cubicBezTo>
                <a:cubicBezTo>
                  <a:pt x="5086167" y="1591427"/>
                  <a:pt x="5085999" y="1591423"/>
                  <a:pt x="5085830" y="1591418"/>
                </a:cubicBezTo>
                <a:lnTo>
                  <a:pt x="5085291" y="1584794"/>
                </a:lnTo>
                <a:cubicBezTo>
                  <a:pt x="5080233" y="1554782"/>
                  <a:pt x="5077782" y="1524133"/>
                  <a:pt x="5077824" y="1493044"/>
                </a:cubicBezTo>
                <a:cubicBezTo>
                  <a:pt x="5076512" y="1487460"/>
                  <a:pt x="5076453" y="1481838"/>
                  <a:pt x="5076453" y="1476202"/>
                </a:cubicBezTo>
                <a:lnTo>
                  <a:pt x="5077047" y="1464852"/>
                </a:lnTo>
                <a:lnTo>
                  <a:pt x="5077545" y="1464884"/>
                </a:lnTo>
                <a:close/>
                <a:moveTo>
                  <a:pt x="5063783" y="1464394"/>
                </a:moveTo>
                <a:lnTo>
                  <a:pt x="5063809" y="1464884"/>
                </a:lnTo>
                <a:lnTo>
                  <a:pt x="5064307" y="1464852"/>
                </a:lnTo>
                <a:lnTo>
                  <a:pt x="5064902" y="1476202"/>
                </a:lnTo>
                <a:cubicBezTo>
                  <a:pt x="5064902" y="1481838"/>
                  <a:pt x="5064842" y="1487460"/>
                  <a:pt x="5063530" y="1493044"/>
                </a:cubicBezTo>
                <a:cubicBezTo>
                  <a:pt x="5063572" y="1524133"/>
                  <a:pt x="5061122" y="1554782"/>
                  <a:pt x="5056063" y="1584794"/>
                </a:cubicBezTo>
                <a:lnTo>
                  <a:pt x="5055525" y="1591418"/>
                </a:lnTo>
                <a:cubicBezTo>
                  <a:pt x="5055355" y="1591423"/>
                  <a:pt x="5055187" y="1591427"/>
                  <a:pt x="5055019" y="1591480"/>
                </a:cubicBezTo>
                <a:cubicBezTo>
                  <a:pt x="5004744" y="1941574"/>
                  <a:pt x="4723705" y="2220146"/>
                  <a:pt x="4364853" y="2279078"/>
                </a:cubicBezTo>
                <a:lnTo>
                  <a:pt x="4364737" y="2280217"/>
                </a:lnTo>
                <a:cubicBezTo>
                  <a:pt x="4359427" y="2281220"/>
                  <a:pt x="4354098" y="2282161"/>
                  <a:pt x="4348521" y="2281745"/>
                </a:cubicBezTo>
                <a:cubicBezTo>
                  <a:pt x="4317350" y="2287255"/>
                  <a:pt x="4285468" y="2290213"/>
                  <a:pt x="4253094" y="2290736"/>
                </a:cubicBezTo>
                <a:lnTo>
                  <a:pt x="4235976" y="2292349"/>
                </a:lnTo>
                <a:lnTo>
                  <a:pt x="4235950" y="2291858"/>
                </a:lnTo>
                <a:lnTo>
                  <a:pt x="4235451" y="2291891"/>
                </a:lnTo>
                <a:cubicBezTo>
                  <a:pt x="4234885" y="2288119"/>
                  <a:pt x="4234858" y="2284333"/>
                  <a:pt x="4234858" y="2280541"/>
                </a:cubicBezTo>
                <a:cubicBezTo>
                  <a:pt x="4234858" y="2274903"/>
                  <a:pt x="4234916" y="2269279"/>
                  <a:pt x="4236228" y="2263693"/>
                </a:cubicBezTo>
                <a:cubicBezTo>
                  <a:pt x="4236186" y="2232611"/>
                  <a:pt x="4238636" y="2201969"/>
                  <a:pt x="4243692" y="2171962"/>
                </a:cubicBezTo>
                <a:lnTo>
                  <a:pt x="4244233" y="2165325"/>
                </a:lnTo>
                <a:cubicBezTo>
                  <a:pt x="4244401" y="2165320"/>
                  <a:pt x="4244571" y="2165315"/>
                  <a:pt x="4244738" y="2165262"/>
                </a:cubicBezTo>
                <a:cubicBezTo>
                  <a:pt x="4295015" y="1815167"/>
                  <a:pt x="4576054" y="1536596"/>
                  <a:pt x="4934904" y="1477664"/>
                </a:cubicBezTo>
                <a:lnTo>
                  <a:pt x="4935021" y="1476525"/>
                </a:lnTo>
                <a:cubicBezTo>
                  <a:pt x="4940330" y="1475523"/>
                  <a:pt x="4945658" y="1474582"/>
                  <a:pt x="4951234" y="1474998"/>
                </a:cubicBezTo>
                <a:cubicBezTo>
                  <a:pt x="4982417" y="1469485"/>
                  <a:pt x="5014310" y="1466527"/>
                  <a:pt x="5046695" y="1466004"/>
                </a:cubicBezTo>
                <a:close/>
                <a:moveTo>
                  <a:pt x="3385420" y="1464394"/>
                </a:moveTo>
                <a:lnTo>
                  <a:pt x="3402507" y="1466004"/>
                </a:lnTo>
                <a:cubicBezTo>
                  <a:pt x="3434893" y="1466527"/>
                  <a:pt x="3466785" y="1469485"/>
                  <a:pt x="3497969" y="1474998"/>
                </a:cubicBezTo>
                <a:cubicBezTo>
                  <a:pt x="3503545" y="1474582"/>
                  <a:pt x="3508873" y="1475523"/>
                  <a:pt x="3514181" y="1476525"/>
                </a:cubicBezTo>
                <a:lnTo>
                  <a:pt x="3514298" y="1477664"/>
                </a:lnTo>
                <a:cubicBezTo>
                  <a:pt x="3873149" y="1536596"/>
                  <a:pt x="4154188" y="1815167"/>
                  <a:pt x="4204464" y="2165262"/>
                </a:cubicBezTo>
                <a:cubicBezTo>
                  <a:pt x="4204632" y="2165315"/>
                  <a:pt x="4204801" y="2165320"/>
                  <a:pt x="4204970" y="2165325"/>
                </a:cubicBezTo>
                <a:lnTo>
                  <a:pt x="4205510" y="2171962"/>
                </a:lnTo>
                <a:cubicBezTo>
                  <a:pt x="4210567" y="2201969"/>
                  <a:pt x="4213016" y="2232611"/>
                  <a:pt x="4212974" y="2263693"/>
                </a:cubicBezTo>
                <a:cubicBezTo>
                  <a:pt x="4214286" y="2269279"/>
                  <a:pt x="4214345" y="2274903"/>
                  <a:pt x="4214345" y="2280541"/>
                </a:cubicBezTo>
                <a:cubicBezTo>
                  <a:pt x="4214345" y="2284333"/>
                  <a:pt x="4214318" y="2288119"/>
                  <a:pt x="4213752" y="2291891"/>
                </a:cubicBezTo>
                <a:lnTo>
                  <a:pt x="4213253" y="2291858"/>
                </a:lnTo>
                <a:lnTo>
                  <a:pt x="4213227" y="2292349"/>
                </a:lnTo>
                <a:lnTo>
                  <a:pt x="4196108" y="2290736"/>
                </a:lnTo>
                <a:cubicBezTo>
                  <a:pt x="4163734" y="2290213"/>
                  <a:pt x="4131854" y="2287255"/>
                  <a:pt x="4100682" y="2281745"/>
                </a:cubicBezTo>
                <a:cubicBezTo>
                  <a:pt x="4095105" y="2282161"/>
                  <a:pt x="4089776" y="2281220"/>
                  <a:pt x="4084465" y="2280217"/>
                </a:cubicBezTo>
                <a:lnTo>
                  <a:pt x="4084349" y="2279078"/>
                </a:lnTo>
                <a:cubicBezTo>
                  <a:pt x="3725498" y="2220146"/>
                  <a:pt x="3444459" y="1941574"/>
                  <a:pt x="3394183" y="1591480"/>
                </a:cubicBezTo>
                <a:cubicBezTo>
                  <a:pt x="3394016" y="1591427"/>
                  <a:pt x="3393847" y="1591423"/>
                  <a:pt x="3393678" y="1591418"/>
                </a:cubicBezTo>
                <a:lnTo>
                  <a:pt x="3393139" y="1584794"/>
                </a:lnTo>
                <a:cubicBezTo>
                  <a:pt x="3388081" y="1554782"/>
                  <a:pt x="3385630" y="1524133"/>
                  <a:pt x="3385672" y="1493044"/>
                </a:cubicBezTo>
                <a:cubicBezTo>
                  <a:pt x="3384360" y="1487460"/>
                  <a:pt x="3384302" y="1481838"/>
                  <a:pt x="3384302" y="1476202"/>
                </a:cubicBezTo>
                <a:lnTo>
                  <a:pt x="3384896" y="1464852"/>
                </a:lnTo>
                <a:lnTo>
                  <a:pt x="3385394" y="1464884"/>
                </a:lnTo>
                <a:close/>
                <a:moveTo>
                  <a:pt x="3371632" y="1464394"/>
                </a:moveTo>
                <a:lnTo>
                  <a:pt x="3371658" y="1464884"/>
                </a:lnTo>
                <a:lnTo>
                  <a:pt x="3372156" y="1464852"/>
                </a:lnTo>
                <a:lnTo>
                  <a:pt x="3372750" y="1476202"/>
                </a:lnTo>
                <a:cubicBezTo>
                  <a:pt x="3372750" y="1481838"/>
                  <a:pt x="3372691" y="1487460"/>
                  <a:pt x="3371379" y="1493044"/>
                </a:cubicBezTo>
                <a:cubicBezTo>
                  <a:pt x="3371421" y="1524133"/>
                  <a:pt x="3368971" y="1554782"/>
                  <a:pt x="3363912" y="1584794"/>
                </a:cubicBezTo>
                <a:lnTo>
                  <a:pt x="3363374" y="1591418"/>
                </a:lnTo>
                <a:cubicBezTo>
                  <a:pt x="3363204" y="1591423"/>
                  <a:pt x="3363036" y="1591427"/>
                  <a:pt x="3362868" y="1591480"/>
                </a:cubicBezTo>
                <a:cubicBezTo>
                  <a:pt x="3312593" y="1941574"/>
                  <a:pt x="3031554" y="2220146"/>
                  <a:pt x="2672703" y="2279078"/>
                </a:cubicBezTo>
                <a:lnTo>
                  <a:pt x="2672586" y="2280217"/>
                </a:lnTo>
                <a:cubicBezTo>
                  <a:pt x="2667276" y="2281220"/>
                  <a:pt x="2661947" y="2282161"/>
                  <a:pt x="2656370" y="2281745"/>
                </a:cubicBezTo>
                <a:cubicBezTo>
                  <a:pt x="2625198" y="2287255"/>
                  <a:pt x="2593318" y="2290213"/>
                  <a:pt x="2560943" y="2290736"/>
                </a:cubicBezTo>
                <a:lnTo>
                  <a:pt x="2543825" y="2292349"/>
                </a:lnTo>
                <a:lnTo>
                  <a:pt x="2543799" y="2291858"/>
                </a:lnTo>
                <a:lnTo>
                  <a:pt x="2543300" y="2291891"/>
                </a:lnTo>
                <a:cubicBezTo>
                  <a:pt x="2542734" y="2288119"/>
                  <a:pt x="2542707" y="2284333"/>
                  <a:pt x="2542707" y="2280541"/>
                </a:cubicBezTo>
                <a:cubicBezTo>
                  <a:pt x="2542707" y="2274903"/>
                  <a:pt x="2542765" y="2269279"/>
                  <a:pt x="2544077" y="2263693"/>
                </a:cubicBezTo>
                <a:cubicBezTo>
                  <a:pt x="2544035" y="2232611"/>
                  <a:pt x="2546485" y="2201969"/>
                  <a:pt x="2551541" y="2171962"/>
                </a:cubicBezTo>
                <a:lnTo>
                  <a:pt x="2552082" y="2165325"/>
                </a:lnTo>
                <a:cubicBezTo>
                  <a:pt x="2552250" y="2165320"/>
                  <a:pt x="2552420" y="2165315"/>
                  <a:pt x="2552587" y="2165262"/>
                </a:cubicBezTo>
                <a:cubicBezTo>
                  <a:pt x="2602864" y="1815167"/>
                  <a:pt x="2883903" y="1536596"/>
                  <a:pt x="3242753" y="1477664"/>
                </a:cubicBezTo>
                <a:lnTo>
                  <a:pt x="3242870" y="1476525"/>
                </a:lnTo>
                <a:cubicBezTo>
                  <a:pt x="3248179" y="1475523"/>
                  <a:pt x="3253507" y="1474582"/>
                  <a:pt x="3259083" y="1474998"/>
                </a:cubicBezTo>
                <a:cubicBezTo>
                  <a:pt x="3290266" y="1469485"/>
                  <a:pt x="3322159" y="1466527"/>
                  <a:pt x="3354544" y="1466004"/>
                </a:cubicBezTo>
                <a:close/>
                <a:moveTo>
                  <a:pt x="1693269" y="1464394"/>
                </a:moveTo>
                <a:lnTo>
                  <a:pt x="1710356" y="1466004"/>
                </a:lnTo>
                <a:cubicBezTo>
                  <a:pt x="1742742" y="1466527"/>
                  <a:pt x="1774634" y="1469485"/>
                  <a:pt x="1805818" y="1474998"/>
                </a:cubicBezTo>
                <a:cubicBezTo>
                  <a:pt x="1811394" y="1474582"/>
                  <a:pt x="1816722" y="1475523"/>
                  <a:pt x="1822030" y="1476525"/>
                </a:cubicBezTo>
                <a:lnTo>
                  <a:pt x="1822148" y="1477664"/>
                </a:lnTo>
                <a:cubicBezTo>
                  <a:pt x="2180998" y="1536596"/>
                  <a:pt x="2462037" y="1815167"/>
                  <a:pt x="2512313" y="2165262"/>
                </a:cubicBezTo>
                <a:cubicBezTo>
                  <a:pt x="2512481" y="2165315"/>
                  <a:pt x="2512650" y="2165320"/>
                  <a:pt x="2512819" y="2165325"/>
                </a:cubicBezTo>
                <a:lnTo>
                  <a:pt x="2513359" y="2171962"/>
                </a:lnTo>
                <a:cubicBezTo>
                  <a:pt x="2518416" y="2201969"/>
                  <a:pt x="2520865" y="2232611"/>
                  <a:pt x="2520823" y="2263693"/>
                </a:cubicBezTo>
                <a:cubicBezTo>
                  <a:pt x="2522135" y="2269279"/>
                  <a:pt x="2522194" y="2274903"/>
                  <a:pt x="2522194" y="2280541"/>
                </a:cubicBezTo>
                <a:cubicBezTo>
                  <a:pt x="2522194" y="2284333"/>
                  <a:pt x="2522167" y="2288119"/>
                  <a:pt x="2521601" y="2291891"/>
                </a:cubicBezTo>
                <a:lnTo>
                  <a:pt x="2521102" y="2291858"/>
                </a:lnTo>
                <a:lnTo>
                  <a:pt x="2521076" y="2292349"/>
                </a:lnTo>
                <a:lnTo>
                  <a:pt x="2503957" y="2290736"/>
                </a:lnTo>
                <a:cubicBezTo>
                  <a:pt x="2471583" y="2290213"/>
                  <a:pt x="2439703" y="2287255"/>
                  <a:pt x="2408531" y="2281745"/>
                </a:cubicBezTo>
                <a:cubicBezTo>
                  <a:pt x="2402954" y="2282161"/>
                  <a:pt x="2397625" y="2281220"/>
                  <a:pt x="2392314" y="2280217"/>
                </a:cubicBezTo>
                <a:lnTo>
                  <a:pt x="2392198" y="2279078"/>
                </a:lnTo>
                <a:cubicBezTo>
                  <a:pt x="2033347" y="2220146"/>
                  <a:pt x="1752308" y="1941574"/>
                  <a:pt x="1702032" y="1591480"/>
                </a:cubicBezTo>
                <a:cubicBezTo>
                  <a:pt x="1701865" y="1591427"/>
                  <a:pt x="1701696" y="1591423"/>
                  <a:pt x="1701527" y="1591418"/>
                </a:cubicBezTo>
                <a:lnTo>
                  <a:pt x="1700989" y="1584794"/>
                </a:lnTo>
                <a:cubicBezTo>
                  <a:pt x="1695930" y="1554782"/>
                  <a:pt x="1693479" y="1524133"/>
                  <a:pt x="1693521" y="1493044"/>
                </a:cubicBezTo>
                <a:cubicBezTo>
                  <a:pt x="1692209" y="1487460"/>
                  <a:pt x="1692151" y="1481838"/>
                  <a:pt x="1692151" y="1476202"/>
                </a:cubicBezTo>
                <a:lnTo>
                  <a:pt x="1692745" y="1464852"/>
                </a:lnTo>
                <a:lnTo>
                  <a:pt x="1693243" y="1464884"/>
                </a:lnTo>
                <a:close/>
                <a:moveTo>
                  <a:pt x="1679481" y="1464394"/>
                </a:moveTo>
                <a:lnTo>
                  <a:pt x="1679507" y="1464884"/>
                </a:lnTo>
                <a:lnTo>
                  <a:pt x="1680005" y="1464852"/>
                </a:lnTo>
                <a:lnTo>
                  <a:pt x="1680599" y="1476202"/>
                </a:lnTo>
                <a:cubicBezTo>
                  <a:pt x="1680599" y="1481838"/>
                  <a:pt x="1680540" y="1487460"/>
                  <a:pt x="1679228" y="1493044"/>
                </a:cubicBezTo>
                <a:cubicBezTo>
                  <a:pt x="1679270" y="1524133"/>
                  <a:pt x="1676820" y="1554782"/>
                  <a:pt x="1671761" y="1584794"/>
                </a:cubicBezTo>
                <a:lnTo>
                  <a:pt x="1671223" y="1591418"/>
                </a:lnTo>
                <a:cubicBezTo>
                  <a:pt x="1671053" y="1591423"/>
                  <a:pt x="1670885" y="1591427"/>
                  <a:pt x="1670717" y="1591480"/>
                </a:cubicBezTo>
                <a:cubicBezTo>
                  <a:pt x="1620442" y="1941574"/>
                  <a:pt x="1339403" y="2220146"/>
                  <a:pt x="980552" y="2279078"/>
                </a:cubicBezTo>
                <a:lnTo>
                  <a:pt x="980435" y="2280217"/>
                </a:lnTo>
                <a:cubicBezTo>
                  <a:pt x="975125" y="2281220"/>
                  <a:pt x="969796" y="2282161"/>
                  <a:pt x="964219" y="2281745"/>
                </a:cubicBezTo>
                <a:cubicBezTo>
                  <a:pt x="933047" y="2287255"/>
                  <a:pt x="901167" y="2290213"/>
                  <a:pt x="868792" y="2290736"/>
                </a:cubicBezTo>
                <a:lnTo>
                  <a:pt x="851674" y="2292349"/>
                </a:lnTo>
                <a:lnTo>
                  <a:pt x="851648" y="2291858"/>
                </a:lnTo>
                <a:lnTo>
                  <a:pt x="851149" y="2291891"/>
                </a:lnTo>
                <a:cubicBezTo>
                  <a:pt x="850583" y="2288119"/>
                  <a:pt x="850556" y="2284333"/>
                  <a:pt x="850556" y="2280541"/>
                </a:cubicBezTo>
                <a:cubicBezTo>
                  <a:pt x="850556" y="2274903"/>
                  <a:pt x="850614" y="2269279"/>
                  <a:pt x="851926" y="2263693"/>
                </a:cubicBezTo>
                <a:cubicBezTo>
                  <a:pt x="851884" y="2232611"/>
                  <a:pt x="854334" y="2201969"/>
                  <a:pt x="859390" y="2171962"/>
                </a:cubicBezTo>
                <a:lnTo>
                  <a:pt x="859931" y="2165325"/>
                </a:lnTo>
                <a:cubicBezTo>
                  <a:pt x="860099" y="2165320"/>
                  <a:pt x="860269" y="2165315"/>
                  <a:pt x="860436" y="2165262"/>
                </a:cubicBezTo>
                <a:cubicBezTo>
                  <a:pt x="910713" y="1815167"/>
                  <a:pt x="1191752" y="1536596"/>
                  <a:pt x="1550602" y="1477664"/>
                </a:cubicBezTo>
                <a:lnTo>
                  <a:pt x="1550719" y="1476525"/>
                </a:lnTo>
                <a:cubicBezTo>
                  <a:pt x="1556028" y="1475523"/>
                  <a:pt x="1561356" y="1474582"/>
                  <a:pt x="1566932" y="1474998"/>
                </a:cubicBezTo>
                <a:cubicBezTo>
                  <a:pt x="1598115" y="1469485"/>
                  <a:pt x="1630008" y="1466527"/>
                  <a:pt x="1662393" y="1466004"/>
                </a:cubicBezTo>
                <a:close/>
                <a:moveTo>
                  <a:pt x="1118" y="1464394"/>
                </a:moveTo>
                <a:lnTo>
                  <a:pt x="18205" y="1466004"/>
                </a:lnTo>
                <a:cubicBezTo>
                  <a:pt x="50591" y="1466527"/>
                  <a:pt x="82483" y="1469485"/>
                  <a:pt x="113667" y="1474998"/>
                </a:cubicBezTo>
                <a:cubicBezTo>
                  <a:pt x="119243" y="1474582"/>
                  <a:pt x="124571" y="1475523"/>
                  <a:pt x="129879" y="1476525"/>
                </a:cubicBezTo>
                <a:lnTo>
                  <a:pt x="129997" y="1477664"/>
                </a:lnTo>
                <a:cubicBezTo>
                  <a:pt x="488847" y="1536596"/>
                  <a:pt x="769886" y="1815167"/>
                  <a:pt x="820162" y="2165262"/>
                </a:cubicBezTo>
                <a:cubicBezTo>
                  <a:pt x="820330" y="2165315"/>
                  <a:pt x="820499" y="2165320"/>
                  <a:pt x="820668" y="2165325"/>
                </a:cubicBezTo>
                <a:lnTo>
                  <a:pt x="821208" y="2171962"/>
                </a:lnTo>
                <a:cubicBezTo>
                  <a:pt x="826265" y="2201969"/>
                  <a:pt x="828714" y="2232611"/>
                  <a:pt x="828672" y="2263693"/>
                </a:cubicBezTo>
                <a:cubicBezTo>
                  <a:pt x="829984" y="2269279"/>
                  <a:pt x="830043" y="2274903"/>
                  <a:pt x="830043" y="2280541"/>
                </a:cubicBezTo>
                <a:cubicBezTo>
                  <a:pt x="830043" y="2284333"/>
                  <a:pt x="830016" y="2288119"/>
                  <a:pt x="829450" y="2291891"/>
                </a:cubicBezTo>
                <a:lnTo>
                  <a:pt x="828951" y="2291858"/>
                </a:lnTo>
                <a:lnTo>
                  <a:pt x="828925" y="2292349"/>
                </a:lnTo>
                <a:lnTo>
                  <a:pt x="811806" y="2290736"/>
                </a:lnTo>
                <a:cubicBezTo>
                  <a:pt x="779432" y="2290213"/>
                  <a:pt x="747552" y="2287255"/>
                  <a:pt x="716380" y="2281745"/>
                </a:cubicBezTo>
                <a:cubicBezTo>
                  <a:pt x="710803" y="2282161"/>
                  <a:pt x="705474" y="2281220"/>
                  <a:pt x="700163" y="2280217"/>
                </a:cubicBezTo>
                <a:lnTo>
                  <a:pt x="700047" y="2279078"/>
                </a:lnTo>
                <a:cubicBezTo>
                  <a:pt x="341196" y="2220146"/>
                  <a:pt x="60157" y="1941574"/>
                  <a:pt x="9881" y="1591480"/>
                </a:cubicBezTo>
                <a:cubicBezTo>
                  <a:pt x="9714" y="1591427"/>
                  <a:pt x="9545" y="1591423"/>
                  <a:pt x="9376" y="1591418"/>
                </a:cubicBezTo>
                <a:lnTo>
                  <a:pt x="8837" y="1584794"/>
                </a:lnTo>
                <a:cubicBezTo>
                  <a:pt x="3779" y="1554782"/>
                  <a:pt x="1328" y="1524133"/>
                  <a:pt x="1370" y="1493044"/>
                </a:cubicBezTo>
                <a:cubicBezTo>
                  <a:pt x="58" y="1487460"/>
                  <a:pt x="0" y="1481838"/>
                  <a:pt x="0" y="1476202"/>
                </a:cubicBezTo>
                <a:lnTo>
                  <a:pt x="594" y="1464852"/>
                </a:lnTo>
                <a:lnTo>
                  <a:pt x="1092" y="1464884"/>
                </a:lnTo>
                <a:close/>
                <a:moveTo>
                  <a:pt x="7762529" y="750600"/>
                </a:moveTo>
                <a:cubicBezTo>
                  <a:pt x="7815805" y="1021506"/>
                  <a:pt x="8030648" y="1236303"/>
                  <a:pt x="8305838" y="1295446"/>
                </a:cubicBezTo>
                <a:cubicBezTo>
                  <a:pt x="8252563" y="1024540"/>
                  <a:pt x="8037719" y="809743"/>
                  <a:pt x="7762529" y="750600"/>
                </a:cubicBezTo>
                <a:close/>
                <a:moveTo>
                  <a:pt x="7455280" y="750600"/>
                </a:moveTo>
                <a:cubicBezTo>
                  <a:pt x="7180090" y="809743"/>
                  <a:pt x="6965246" y="1024540"/>
                  <a:pt x="6911971" y="1295446"/>
                </a:cubicBezTo>
                <a:cubicBezTo>
                  <a:pt x="7187161" y="1236303"/>
                  <a:pt x="7402004" y="1021506"/>
                  <a:pt x="7455280" y="750600"/>
                </a:cubicBezTo>
                <a:close/>
                <a:moveTo>
                  <a:pt x="6070378" y="750600"/>
                </a:moveTo>
                <a:cubicBezTo>
                  <a:pt x="6123654" y="1021506"/>
                  <a:pt x="6338497" y="1236303"/>
                  <a:pt x="6613687" y="1295446"/>
                </a:cubicBezTo>
                <a:cubicBezTo>
                  <a:pt x="6560412" y="1024540"/>
                  <a:pt x="6345568" y="809743"/>
                  <a:pt x="6070378" y="750600"/>
                </a:cubicBezTo>
                <a:close/>
                <a:moveTo>
                  <a:pt x="5763129" y="750600"/>
                </a:moveTo>
                <a:cubicBezTo>
                  <a:pt x="5487939" y="809743"/>
                  <a:pt x="5273095" y="1024540"/>
                  <a:pt x="5219820" y="1295446"/>
                </a:cubicBezTo>
                <a:cubicBezTo>
                  <a:pt x="5495010" y="1236303"/>
                  <a:pt x="5709853" y="1021506"/>
                  <a:pt x="5763129" y="750600"/>
                </a:cubicBezTo>
                <a:close/>
                <a:moveTo>
                  <a:pt x="4378227" y="750600"/>
                </a:moveTo>
                <a:cubicBezTo>
                  <a:pt x="4431503" y="1021506"/>
                  <a:pt x="4646346" y="1236303"/>
                  <a:pt x="4921536" y="1295446"/>
                </a:cubicBezTo>
                <a:cubicBezTo>
                  <a:pt x="4868261" y="1024540"/>
                  <a:pt x="4653417" y="809743"/>
                  <a:pt x="4378227" y="750600"/>
                </a:cubicBezTo>
                <a:close/>
                <a:moveTo>
                  <a:pt x="4070978" y="750600"/>
                </a:moveTo>
                <a:cubicBezTo>
                  <a:pt x="3795788" y="809743"/>
                  <a:pt x="3580944" y="1024540"/>
                  <a:pt x="3527669" y="1295446"/>
                </a:cubicBezTo>
                <a:cubicBezTo>
                  <a:pt x="3802859" y="1236303"/>
                  <a:pt x="4017702" y="1021506"/>
                  <a:pt x="4070978" y="750600"/>
                </a:cubicBezTo>
                <a:close/>
                <a:moveTo>
                  <a:pt x="2686076" y="750600"/>
                </a:moveTo>
                <a:cubicBezTo>
                  <a:pt x="2739352" y="1021506"/>
                  <a:pt x="2954195" y="1236303"/>
                  <a:pt x="3229385" y="1295446"/>
                </a:cubicBezTo>
                <a:cubicBezTo>
                  <a:pt x="3176110" y="1024540"/>
                  <a:pt x="2961266" y="809743"/>
                  <a:pt x="2686076" y="750600"/>
                </a:cubicBezTo>
                <a:close/>
                <a:moveTo>
                  <a:pt x="2378827" y="750600"/>
                </a:moveTo>
                <a:cubicBezTo>
                  <a:pt x="2103637" y="809743"/>
                  <a:pt x="1888793" y="1024540"/>
                  <a:pt x="1835518" y="1295446"/>
                </a:cubicBezTo>
                <a:cubicBezTo>
                  <a:pt x="2110708" y="1236303"/>
                  <a:pt x="2325551" y="1021506"/>
                  <a:pt x="2378827" y="750600"/>
                </a:cubicBezTo>
                <a:close/>
                <a:moveTo>
                  <a:pt x="993925" y="750600"/>
                </a:moveTo>
                <a:cubicBezTo>
                  <a:pt x="1047201" y="1021506"/>
                  <a:pt x="1262044" y="1236303"/>
                  <a:pt x="1537234" y="1295446"/>
                </a:cubicBezTo>
                <a:cubicBezTo>
                  <a:pt x="1483959" y="1024540"/>
                  <a:pt x="1269115" y="809743"/>
                  <a:pt x="993925" y="750600"/>
                </a:cubicBezTo>
                <a:close/>
                <a:moveTo>
                  <a:pt x="686676" y="750600"/>
                </a:moveTo>
                <a:cubicBezTo>
                  <a:pt x="411486" y="809743"/>
                  <a:pt x="196642" y="1024540"/>
                  <a:pt x="143367" y="1295446"/>
                </a:cubicBezTo>
                <a:cubicBezTo>
                  <a:pt x="418557" y="1236303"/>
                  <a:pt x="633400" y="1021506"/>
                  <a:pt x="686676" y="750600"/>
                </a:cubicBezTo>
                <a:close/>
                <a:moveTo>
                  <a:pt x="9139239" y="624486"/>
                </a:moveTo>
                <a:lnTo>
                  <a:pt x="9139239" y="752995"/>
                </a:lnTo>
                <a:lnTo>
                  <a:pt x="9047261" y="779881"/>
                </a:lnTo>
                <a:cubicBezTo>
                  <a:pt x="8821055" y="864319"/>
                  <a:pt x="8650738" y="1058403"/>
                  <a:pt x="8604122" y="1295446"/>
                </a:cubicBezTo>
                <a:cubicBezTo>
                  <a:pt x="8844913" y="1243696"/>
                  <a:pt x="9039501" y="1072773"/>
                  <a:pt x="9120077" y="849365"/>
                </a:cubicBezTo>
                <a:lnTo>
                  <a:pt x="9139239" y="780178"/>
                </a:lnTo>
                <a:lnTo>
                  <a:pt x="9139239" y="1085737"/>
                </a:lnTo>
                <a:lnTo>
                  <a:pt x="9135069" y="1092549"/>
                </a:lnTo>
                <a:cubicBezTo>
                  <a:pt x="9008919" y="1266178"/>
                  <a:pt x="8815033" y="1389778"/>
                  <a:pt x="8590751" y="1426902"/>
                </a:cubicBezTo>
                <a:lnTo>
                  <a:pt x="8590635" y="1428050"/>
                </a:lnTo>
                <a:cubicBezTo>
                  <a:pt x="8585324" y="1429061"/>
                  <a:pt x="8579995" y="1430009"/>
                  <a:pt x="8574418" y="1429590"/>
                </a:cubicBezTo>
                <a:cubicBezTo>
                  <a:pt x="8543246" y="1435144"/>
                  <a:pt x="8511366" y="1438125"/>
                  <a:pt x="8478991" y="1438652"/>
                </a:cubicBezTo>
                <a:lnTo>
                  <a:pt x="8461873" y="1440278"/>
                </a:lnTo>
                <a:lnTo>
                  <a:pt x="8461847" y="1439783"/>
                </a:lnTo>
                <a:lnTo>
                  <a:pt x="8461348" y="1439816"/>
                </a:lnTo>
                <a:cubicBezTo>
                  <a:pt x="8460782" y="1436014"/>
                  <a:pt x="8460755" y="1432198"/>
                  <a:pt x="8460755" y="1428376"/>
                </a:cubicBezTo>
                <a:cubicBezTo>
                  <a:pt x="8460755" y="1422694"/>
                  <a:pt x="8460814" y="1417025"/>
                  <a:pt x="8462126" y="1411395"/>
                </a:cubicBezTo>
                <a:cubicBezTo>
                  <a:pt x="8462083" y="1380067"/>
                  <a:pt x="8464533" y="1349182"/>
                  <a:pt x="8469590" y="1318938"/>
                </a:cubicBezTo>
                <a:lnTo>
                  <a:pt x="8470130" y="1312248"/>
                </a:lnTo>
                <a:cubicBezTo>
                  <a:pt x="8470299" y="1312243"/>
                  <a:pt x="8470468" y="1312238"/>
                  <a:pt x="8470636" y="1312185"/>
                </a:cubicBezTo>
                <a:cubicBezTo>
                  <a:pt x="8514628" y="1003427"/>
                  <a:pt x="8735297" y="749863"/>
                  <a:pt x="9030178" y="651504"/>
                </a:cubicBezTo>
                <a:close/>
                <a:moveTo>
                  <a:pt x="7620280" y="605769"/>
                </a:moveTo>
                <a:lnTo>
                  <a:pt x="7637367" y="607392"/>
                </a:lnTo>
                <a:cubicBezTo>
                  <a:pt x="7669753" y="607919"/>
                  <a:pt x="7701646" y="610900"/>
                  <a:pt x="7732829" y="616457"/>
                </a:cubicBezTo>
                <a:cubicBezTo>
                  <a:pt x="7738405" y="616038"/>
                  <a:pt x="7743733" y="616986"/>
                  <a:pt x="7749042" y="617996"/>
                </a:cubicBezTo>
                <a:lnTo>
                  <a:pt x="7749159" y="619144"/>
                </a:lnTo>
                <a:cubicBezTo>
                  <a:pt x="8108009" y="678542"/>
                  <a:pt x="8389048" y="959319"/>
                  <a:pt x="8439324" y="1312185"/>
                </a:cubicBezTo>
                <a:cubicBezTo>
                  <a:pt x="8439492" y="1312238"/>
                  <a:pt x="8439661" y="1312243"/>
                  <a:pt x="8439830" y="1312248"/>
                </a:cubicBezTo>
                <a:lnTo>
                  <a:pt x="8440370" y="1318938"/>
                </a:lnTo>
                <a:cubicBezTo>
                  <a:pt x="8445427" y="1349182"/>
                  <a:pt x="8447877" y="1380067"/>
                  <a:pt x="8447834" y="1411395"/>
                </a:cubicBezTo>
                <a:cubicBezTo>
                  <a:pt x="8449146" y="1417025"/>
                  <a:pt x="8449205" y="1422694"/>
                  <a:pt x="8449205" y="1428376"/>
                </a:cubicBezTo>
                <a:cubicBezTo>
                  <a:pt x="8449205" y="1432198"/>
                  <a:pt x="8449178" y="1436014"/>
                  <a:pt x="8448612" y="1439816"/>
                </a:cubicBezTo>
                <a:lnTo>
                  <a:pt x="8448113" y="1439783"/>
                </a:lnTo>
                <a:lnTo>
                  <a:pt x="8448087" y="1440278"/>
                </a:lnTo>
                <a:lnTo>
                  <a:pt x="8430969" y="1438652"/>
                </a:lnTo>
                <a:cubicBezTo>
                  <a:pt x="8398594" y="1438125"/>
                  <a:pt x="8366714" y="1435144"/>
                  <a:pt x="8335542" y="1429590"/>
                </a:cubicBezTo>
                <a:cubicBezTo>
                  <a:pt x="8329965" y="1430009"/>
                  <a:pt x="8324636" y="1429061"/>
                  <a:pt x="8319325" y="1428050"/>
                </a:cubicBezTo>
                <a:lnTo>
                  <a:pt x="8319209" y="1426902"/>
                </a:lnTo>
                <a:cubicBezTo>
                  <a:pt x="7960358" y="1367503"/>
                  <a:pt x="7679319" y="1086726"/>
                  <a:pt x="7629044" y="733861"/>
                </a:cubicBezTo>
                <a:cubicBezTo>
                  <a:pt x="7628876" y="733808"/>
                  <a:pt x="7628708" y="733803"/>
                  <a:pt x="7628538" y="733798"/>
                </a:cubicBezTo>
                <a:lnTo>
                  <a:pt x="7628000" y="727122"/>
                </a:lnTo>
                <a:cubicBezTo>
                  <a:pt x="7622941" y="696872"/>
                  <a:pt x="7620490" y="665981"/>
                  <a:pt x="7620533" y="634646"/>
                </a:cubicBezTo>
                <a:cubicBezTo>
                  <a:pt x="7619221" y="629018"/>
                  <a:pt x="7619162" y="623351"/>
                  <a:pt x="7619162" y="617670"/>
                </a:cubicBezTo>
                <a:lnTo>
                  <a:pt x="7619756" y="606230"/>
                </a:lnTo>
                <a:lnTo>
                  <a:pt x="7620254" y="606263"/>
                </a:lnTo>
                <a:close/>
                <a:moveTo>
                  <a:pt x="7597529" y="605769"/>
                </a:moveTo>
                <a:lnTo>
                  <a:pt x="7597555" y="606263"/>
                </a:lnTo>
                <a:lnTo>
                  <a:pt x="7598053" y="606230"/>
                </a:lnTo>
                <a:lnTo>
                  <a:pt x="7598647" y="617670"/>
                </a:lnTo>
                <a:cubicBezTo>
                  <a:pt x="7598647" y="623351"/>
                  <a:pt x="7598588" y="629018"/>
                  <a:pt x="7597276" y="634646"/>
                </a:cubicBezTo>
                <a:cubicBezTo>
                  <a:pt x="7597319" y="665981"/>
                  <a:pt x="7594868" y="696872"/>
                  <a:pt x="7589809" y="727122"/>
                </a:cubicBezTo>
                <a:lnTo>
                  <a:pt x="7589271" y="733798"/>
                </a:lnTo>
                <a:cubicBezTo>
                  <a:pt x="7589101" y="733803"/>
                  <a:pt x="7588933" y="733808"/>
                  <a:pt x="7588765" y="733861"/>
                </a:cubicBezTo>
                <a:cubicBezTo>
                  <a:pt x="7538490" y="1086726"/>
                  <a:pt x="7257451" y="1367503"/>
                  <a:pt x="6898600" y="1426902"/>
                </a:cubicBezTo>
                <a:lnTo>
                  <a:pt x="6898484" y="1428050"/>
                </a:lnTo>
                <a:cubicBezTo>
                  <a:pt x="6893173" y="1429061"/>
                  <a:pt x="6887844" y="1430009"/>
                  <a:pt x="6882267" y="1429590"/>
                </a:cubicBezTo>
                <a:cubicBezTo>
                  <a:pt x="6851095" y="1435144"/>
                  <a:pt x="6819215" y="1438125"/>
                  <a:pt x="6786841" y="1438652"/>
                </a:cubicBezTo>
                <a:lnTo>
                  <a:pt x="6769722" y="1440278"/>
                </a:lnTo>
                <a:lnTo>
                  <a:pt x="6769696" y="1439783"/>
                </a:lnTo>
                <a:lnTo>
                  <a:pt x="6769197" y="1439816"/>
                </a:lnTo>
                <a:cubicBezTo>
                  <a:pt x="6768631" y="1436014"/>
                  <a:pt x="6768604" y="1432198"/>
                  <a:pt x="6768604" y="1428376"/>
                </a:cubicBezTo>
                <a:cubicBezTo>
                  <a:pt x="6768604" y="1422694"/>
                  <a:pt x="6768663" y="1417025"/>
                  <a:pt x="6769975" y="1411395"/>
                </a:cubicBezTo>
                <a:cubicBezTo>
                  <a:pt x="6769933" y="1380067"/>
                  <a:pt x="6772382" y="1349182"/>
                  <a:pt x="6777439" y="1318938"/>
                </a:cubicBezTo>
                <a:lnTo>
                  <a:pt x="6777979" y="1312248"/>
                </a:lnTo>
                <a:cubicBezTo>
                  <a:pt x="6778148" y="1312243"/>
                  <a:pt x="6778317" y="1312238"/>
                  <a:pt x="6778485" y="1312185"/>
                </a:cubicBezTo>
                <a:cubicBezTo>
                  <a:pt x="6828761" y="959319"/>
                  <a:pt x="7109800" y="678542"/>
                  <a:pt x="7468650" y="619144"/>
                </a:cubicBezTo>
                <a:lnTo>
                  <a:pt x="7468767" y="617996"/>
                </a:lnTo>
                <a:cubicBezTo>
                  <a:pt x="7474076" y="616986"/>
                  <a:pt x="7479404" y="616038"/>
                  <a:pt x="7484980" y="616457"/>
                </a:cubicBezTo>
                <a:cubicBezTo>
                  <a:pt x="7516163" y="610900"/>
                  <a:pt x="7548056" y="607919"/>
                  <a:pt x="7580442" y="607392"/>
                </a:cubicBezTo>
                <a:close/>
                <a:moveTo>
                  <a:pt x="5928129" y="605769"/>
                </a:moveTo>
                <a:lnTo>
                  <a:pt x="5945217" y="607392"/>
                </a:lnTo>
                <a:cubicBezTo>
                  <a:pt x="5977602" y="607919"/>
                  <a:pt x="6009495" y="610900"/>
                  <a:pt x="6040678" y="616457"/>
                </a:cubicBezTo>
                <a:cubicBezTo>
                  <a:pt x="6046254" y="616038"/>
                  <a:pt x="6051582" y="616986"/>
                  <a:pt x="6056891" y="617996"/>
                </a:cubicBezTo>
                <a:lnTo>
                  <a:pt x="6057008" y="619144"/>
                </a:lnTo>
                <a:cubicBezTo>
                  <a:pt x="6415858" y="678542"/>
                  <a:pt x="6696897" y="959319"/>
                  <a:pt x="6747174" y="1312185"/>
                </a:cubicBezTo>
                <a:cubicBezTo>
                  <a:pt x="6747341" y="1312238"/>
                  <a:pt x="6747511" y="1312243"/>
                  <a:pt x="6747679" y="1312248"/>
                </a:cubicBezTo>
                <a:lnTo>
                  <a:pt x="6748220" y="1318938"/>
                </a:lnTo>
                <a:cubicBezTo>
                  <a:pt x="6753276" y="1349182"/>
                  <a:pt x="6755726" y="1380067"/>
                  <a:pt x="6755684" y="1411395"/>
                </a:cubicBezTo>
                <a:cubicBezTo>
                  <a:pt x="6756996" y="1417025"/>
                  <a:pt x="6757054" y="1422694"/>
                  <a:pt x="6757054" y="1428376"/>
                </a:cubicBezTo>
                <a:cubicBezTo>
                  <a:pt x="6757054" y="1432198"/>
                  <a:pt x="6757027" y="1436014"/>
                  <a:pt x="6756461" y="1439816"/>
                </a:cubicBezTo>
                <a:lnTo>
                  <a:pt x="6755962" y="1439783"/>
                </a:lnTo>
                <a:lnTo>
                  <a:pt x="6755936" y="1440278"/>
                </a:lnTo>
                <a:lnTo>
                  <a:pt x="6738818" y="1438652"/>
                </a:lnTo>
                <a:cubicBezTo>
                  <a:pt x="6706444" y="1438125"/>
                  <a:pt x="6674563" y="1435144"/>
                  <a:pt x="6643391" y="1429590"/>
                </a:cubicBezTo>
                <a:cubicBezTo>
                  <a:pt x="6637814" y="1430009"/>
                  <a:pt x="6632485" y="1429061"/>
                  <a:pt x="6627175" y="1428050"/>
                </a:cubicBezTo>
                <a:lnTo>
                  <a:pt x="6627059" y="1426902"/>
                </a:lnTo>
                <a:cubicBezTo>
                  <a:pt x="6268207" y="1367503"/>
                  <a:pt x="5987168" y="1086726"/>
                  <a:pt x="5936893" y="733861"/>
                </a:cubicBezTo>
                <a:cubicBezTo>
                  <a:pt x="5936725" y="733808"/>
                  <a:pt x="5936557" y="733803"/>
                  <a:pt x="5936387" y="733798"/>
                </a:cubicBezTo>
                <a:lnTo>
                  <a:pt x="5935849" y="727122"/>
                </a:lnTo>
                <a:cubicBezTo>
                  <a:pt x="5930790" y="696872"/>
                  <a:pt x="5928340" y="665981"/>
                  <a:pt x="5928382" y="634646"/>
                </a:cubicBezTo>
                <a:cubicBezTo>
                  <a:pt x="5927070" y="629018"/>
                  <a:pt x="5927011" y="623351"/>
                  <a:pt x="5927011" y="617670"/>
                </a:cubicBezTo>
                <a:lnTo>
                  <a:pt x="5927605" y="606230"/>
                </a:lnTo>
                <a:lnTo>
                  <a:pt x="5928103" y="606263"/>
                </a:lnTo>
                <a:close/>
                <a:moveTo>
                  <a:pt x="5905378" y="605769"/>
                </a:moveTo>
                <a:lnTo>
                  <a:pt x="5905404" y="606263"/>
                </a:lnTo>
                <a:lnTo>
                  <a:pt x="5905902" y="606230"/>
                </a:lnTo>
                <a:lnTo>
                  <a:pt x="5906496" y="617670"/>
                </a:lnTo>
                <a:cubicBezTo>
                  <a:pt x="5906496" y="623351"/>
                  <a:pt x="5906438" y="629018"/>
                  <a:pt x="5905126" y="634646"/>
                </a:cubicBezTo>
                <a:cubicBezTo>
                  <a:pt x="5905168" y="665981"/>
                  <a:pt x="5902717" y="696872"/>
                  <a:pt x="5897659" y="727122"/>
                </a:cubicBezTo>
                <a:lnTo>
                  <a:pt x="5897120" y="733798"/>
                </a:lnTo>
                <a:cubicBezTo>
                  <a:pt x="5896951" y="733803"/>
                  <a:pt x="5896782" y="733808"/>
                  <a:pt x="5896615" y="733861"/>
                </a:cubicBezTo>
                <a:cubicBezTo>
                  <a:pt x="5846339" y="1086726"/>
                  <a:pt x="5565300" y="1367503"/>
                  <a:pt x="5206449" y="1426902"/>
                </a:cubicBezTo>
                <a:lnTo>
                  <a:pt x="5206334" y="1428050"/>
                </a:lnTo>
                <a:cubicBezTo>
                  <a:pt x="5201022" y="1429061"/>
                  <a:pt x="5195693" y="1430009"/>
                  <a:pt x="5190116" y="1429590"/>
                </a:cubicBezTo>
                <a:cubicBezTo>
                  <a:pt x="5158944" y="1435144"/>
                  <a:pt x="5127065" y="1438125"/>
                  <a:pt x="5094690" y="1438652"/>
                </a:cubicBezTo>
                <a:lnTo>
                  <a:pt x="5077571" y="1440278"/>
                </a:lnTo>
                <a:lnTo>
                  <a:pt x="5077545" y="1439783"/>
                </a:lnTo>
                <a:lnTo>
                  <a:pt x="5077046" y="1439816"/>
                </a:lnTo>
                <a:cubicBezTo>
                  <a:pt x="5076480" y="1436014"/>
                  <a:pt x="5076453" y="1432198"/>
                  <a:pt x="5076453" y="1428376"/>
                </a:cubicBezTo>
                <a:cubicBezTo>
                  <a:pt x="5076453" y="1422694"/>
                  <a:pt x="5076512" y="1417025"/>
                  <a:pt x="5077824" y="1411395"/>
                </a:cubicBezTo>
                <a:cubicBezTo>
                  <a:pt x="5077782" y="1380067"/>
                  <a:pt x="5080231" y="1349182"/>
                  <a:pt x="5085288" y="1318938"/>
                </a:cubicBezTo>
                <a:lnTo>
                  <a:pt x="5085828" y="1312248"/>
                </a:lnTo>
                <a:cubicBezTo>
                  <a:pt x="5085997" y="1312243"/>
                  <a:pt x="5086166" y="1312238"/>
                  <a:pt x="5086334" y="1312185"/>
                </a:cubicBezTo>
                <a:cubicBezTo>
                  <a:pt x="5136610" y="959319"/>
                  <a:pt x="5417649" y="678542"/>
                  <a:pt x="5776501" y="619144"/>
                </a:cubicBezTo>
                <a:lnTo>
                  <a:pt x="5776617" y="617996"/>
                </a:lnTo>
                <a:cubicBezTo>
                  <a:pt x="5781926" y="616986"/>
                  <a:pt x="5787253" y="616038"/>
                  <a:pt x="5792829" y="616457"/>
                </a:cubicBezTo>
                <a:cubicBezTo>
                  <a:pt x="5824013" y="610900"/>
                  <a:pt x="5855905" y="607919"/>
                  <a:pt x="5888291" y="607392"/>
                </a:cubicBezTo>
                <a:close/>
                <a:moveTo>
                  <a:pt x="4235979" y="605769"/>
                </a:moveTo>
                <a:lnTo>
                  <a:pt x="4253065" y="607392"/>
                </a:lnTo>
                <a:cubicBezTo>
                  <a:pt x="4285451" y="607919"/>
                  <a:pt x="4317343" y="610900"/>
                  <a:pt x="4348528" y="616457"/>
                </a:cubicBezTo>
                <a:cubicBezTo>
                  <a:pt x="4354104" y="616038"/>
                  <a:pt x="4359431" y="616986"/>
                  <a:pt x="4364739" y="617996"/>
                </a:cubicBezTo>
                <a:lnTo>
                  <a:pt x="4364856" y="619144"/>
                </a:lnTo>
                <a:cubicBezTo>
                  <a:pt x="4723707" y="678542"/>
                  <a:pt x="5004746" y="959319"/>
                  <a:pt x="5055022" y="1312185"/>
                </a:cubicBezTo>
                <a:cubicBezTo>
                  <a:pt x="5055190" y="1312238"/>
                  <a:pt x="5055359" y="1312243"/>
                  <a:pt x="5055528" y="1312248"/>
                </a:cubicBezTo>
                <a:lnTo>
                  <a:pt x="5056068" y="1318938"/>
                </a:lnTo>
                <a:cubicBezTo>
                  <a:pt x="5061125" y="1349182"/>
                  <a:pt x="5063574" y="1380067"/>
                  <a:pt x="5063532" y="1411395"/>
                </a:cubicBezTo>
                <a:cubicBezTo>
                  <a:pt x="5064844" y="1417025"/>
                  <a:pt x="5064903" y="1422694"/>
                  <a:pt x="5064903" y="1428376"/>
                </a:cubicBezTo>
                <a:cubicBezTo>
                  <a:pt x="5064903" y="1432198"/>
                  <a:pt x="5064876" y="1436014"/>
                  <a:pt x="5064310" y="1439816"/>
                </a:cubicBezTo>
                <a:lnTo>
                  <a:pt x="5063811" y="1439783"/>
                </a:lnTo>
                <a:lnTo>
                  <a:pt x="5063785" y="1440278"/>
                </a:lnTo>
                <a:lnTo>
                  <a:pt x="5046666" y="1438652"/>
                </a:lnTo>
                <a:cubicBezTo>
                  <a:pt x="5014292" y="1438125"/>
                  <a:pt x="4982412" y="1435144"/>
                  <a:pt x="4951241" y="1429590"/>
                </a:cubicBezTo>
                <a:cubicBezTo>
                  <a:pt x="4945663" y="1430009"/>
                  <a:pt x="4940334" y="1429061"/>
                  <a:pt x="4935023" y="1428050"/>
                </a:cubicBezTo>
                <a:lnTo>
                  <a:pt x="4934907" y="1426902"/>
                </a:lnTo>
                <a:cubicBezTo>
                  <a:pt x="4576056" y="1367503"/>
                  <a:pt x="4295017" y="1086726"/>
                  <a:pt x="4244741" y="733861"/>
                </a:cubicBezTo>
                <a:cubicBezTo>
                  <a:pt x="4244574" y="733808"/>
                  <a:pt x="4244405" y="733803"/>
                  <a:pt x="4244236" y="733798"/>
                </a:cubicBezTo>
                <a:lnTo>
                  <a:pt x="4243697" y="727122"/>
                </a:lnTo>
                <a:cubicBezTo>
                  <a:pt x="4238639" y="696872"/>
                  <a:pt x="4236188" y="665981"/>
                  <a:pt x="4236230" y="634646"/>
                </a:cubicBezTo>
                <a:cubicBezTo>
                  <a:pt x="4234918" y="629018"/>
                  <a:pt x="4234860" y="623351"/>
                  <a:pt x="4234860" y="617670"/>
                </a:cubicBezTo>
                <a:lnTo>
                  <a:pt x="4235454" y="606230"/>
                </a:lnTo>
                <a:lnTo>
                  <a:pt x="4235952" y="606263"/>
                </a:lnTo>
                <a:close/>
                <a:moveTo>
                  <a:pt x="4213227" y="605769"/>
                </a:moveTo>
                <a:lnTo>
                  <a:pt x="4213253" y="606263"/>
                </a:lnTo>
                <a:lnTo>
                  <a:pt x="4213751" y="606230"/>
                </a:lnTo>
                <a:lnTo>
                  <a:pt x="4214345" y="617670"/>
                </a:lnTo>
                <a:cubicBezTo>
                  <a:pt x="4214345" y="623351"/>
                  <a:pt x="4214286" y="629018"/>
                  <a:pt x="4212974" y="634646"/>
                </a:cubicBezTo>
                <a:cubicBezTo>
                  <a:pt x="4213016" y="665981"/>
                  <a:pt x="4210566" y="696872"/>
                  <a:pt x="4205507" y="727122"/>
                </a:cubicBezTo>
                <a:lnTo>
                  <a:pt x="4204969" y="733798"/>
                </a:lnTo>
                <a:cubicBezTo>
                  <a:pt x="4204799" y="733803"/>
                  <a:pt x="4204631" y="733808"/>
                  <a:pt x="4204463" y="733861"/>
                </a:cubicBezTo>
                <a:cubicBezTo>
                  <a:pt x="4154188" y="1086726"/>
                  <a:pt x="3873149" y="1367503"/>
                  <a:pt x="3514297" y="1426902"/>
                </a:cubicBezTo>
                <a:lnTo>
                  <a:pt x="3514181" y="1428050"/>
                </a:lnTo>
                <a:cubicBezTo>
                  <a:pt x="3508871" y="1429061"/>
                  <a:pt x="3503542" y="1430009"/>
                  <a:pt x="3497965" y="1429590"/>
                </a:cubicBezTo>
                <a:cubicBezTo>
                  <a:pt x="3466793" y="1435144"/>
                  <a:pt x="3434912" y="1438125"/>
                  <a:pt x="3402538" y="1438652"/>
                </a:cubicBezTo>
                <a:lnTo>
                  <a:pt x="3385420" y="1440278"/>
                </a:lnTo>
                <a:lnTo>
                  <a:pt x="3385394" y="1439783"/>
                </a:lnTo>
                <a:lnTo>
                  <a:pt x="3384895" y="1439816"/>
                </a:lnTo>
                <a:cubicBezTo>
                  <a:pt x="3384329" y="1436014"/>
                  <a:pt x="3384302" y="1432198"/>
                  <a:pt x="3384302" y="1428376"/>
                </a:cubicBezTo>
                <a:cubicBezTo>
                  <a:pt x="3384302" y="1422694"/>
                  <a:pt x="3384360" y="1417025"/>
                  <a:pt x="3385672" y="1411395"/>
                </a:cubicBezTo>
                <a:cubicBezTo>
                  <a:pt x="3385630" y="1380067"/>
                  <a:pt x="3388080" y="1349182"/>
                  <a:pt x="3393136" y="1318938"/>
                </a:cubicBezTo>
                <a:lnTo>
                  <a:pt x="3393677" y="1312248"/>
                </a:lnTo>
                <a:cubicBezTo>
                  <a:pt x="3393845" y="1312243"/>
                  <a:pt x="3394015" y="1312238"/>
                  <a:pt x="3394182" y="1312185"/>
                </a:cubicBezTo>
                <a:cubicBezTo>
                  <a:pt x="3444459" y="959319"/>
                  <a:pt x="3725498" y="678542"/>
                  <a:pt x="4084348" y="619144"/>
                </a:cubicBezTo>
                <a:lnTo>
                  <a:pt x="4084465" y="617996"/>
                </a:lnTo>
                <a:cubicBezTo>
                  <a:pt x="4089774" y="616986"/>
                  <a:pt x="4095102" y="616038"/>
                  <a:pt x="4100678" y="616457"/>
                </a:cubicBezTo>
                <a:cubicBezTo>
                  <a:pt x="4131861" y="610900"/>
                  <a:pt x="4163754" y="607919"/>
                  <a:pt x="4196139" y="607392"/>
                </a:cubicBezTo>
                <a:close/>
                <a:moveTo>
                  <a:pt x="2543827" y="605769"/>
                </a:moveTo>
                <a:lnTo>
                  <a:pt x="2560914" y="607392"/>
                </a:lnTo>
                <a:cubicBezTo>
                  <a:pt x="2593300" y="607919"/>
                  <a:pt x="2625192" y="610900"/>
                  <a:pt x="2656376" y="616457"/>
                </a:cubicBezTo>
                <a:cubicBezTo>
                  <a:pt x="2661952" y="616038"/>
                  <a:pt x="2667280" y="616986"/>
                  <a:pt x="2672588" y="617996"/>
                </a:cubicBezTo>
                <a:lnTo>
                  <a:pt x="2672706" y="619144"/>
                </a:lnTo>
                <a:cubicBezTo>
                  <a:pt x="3031556" y="678542"/>
                  <a:pt x="3312595" y="959319"/>
                  <a:pt x="3362871" y="1312185"/>
                </a:cubicBezTo>
                <a:cubicBezTo>
                  <a:pt x="3363039" y="1312238"/>
                  <a:pt x="3363208" y="1312243"/>
                  <a:pt x="3363377" y="1312248"/>
                </a:cubicBezTo>
                <a:lnTo>
                  <a:pt x="3363917" y="1318938"/>
                </a:lnTo>
                <a:cubicBezTo>
                  <a:pt x="3368974" y="1349182"/>
                  <a:pt x="3371423" y="1380067"/>
                  <a:pt x="3371381" y="1411395"/>
                </a:cubicBezTo>
                <a:cubicBezTo>
                  <a:pt x="3372693" y="1417025"/>
                  <a:pt x="3372752" y="1422694"/>
                  <a:pt x="3372752" y="1428376"/>
                </a:cubicBezTo>
                <a:cubicBezTo>
                  <a:pt x="3372752" y="1432198"/>
                  <a:pt x="3372725" y="1436014"/>
                  <a:pt x="3372159" y="1439816"/>
                </a:cubicBezTo>
                <a:lnTo>
                  <a:pt x="3371660" y="1439783"/>
                </a:lnTo>
                <a:lnTo>
                  <a:pt x="3371634" y="1440278"/>
                </a:lnTo>
                <a:lnTo>
                  <a:pt x="3354515" y="1438652"/>
                </a:lnTo>
                <a:cubicBezTo>
                  <a:pt x="3322141" y="1438125"/>
                  <a:pt x="3290261" y="1435144"/>
                  <a:pt x="3259089" y="1429590"/>
                </a:cubicBezTo>
                <a:cubicBezTo>
                  <a:pt x="3253512" y="1430009"/>
                  <a:pt x="3248183" y="1429061"/>
                  <a:pt x="3242872" y="1428050"/>
                </a:cubicBezTo>
                <a:lnTo>
                  <a:pt x="3242756" y="1426902"/>
                </a:lnTo>
                <a:cubicBezTo>
                  <a:pt x="2883905" y="1367503"/>
                  <a:pt x="2602866" y="1086726"/>
                  <a:pt x="2552590" y="733861"/>
                </a:cubicBezTo>
                <a:cubicBezTo>
                  <a:pt x="2552423" y="733808"/>
                  <a:pt x="2552254" y="733803"/>
                  <a:pt x="2552085" y="733798"/>
                </a:cubicBezTo>
                <a:lnTo>
                  <a:pt x="2551547" y="727122"/>
                </a:lnTo>
                <a:cubicBezTo>
                  <a:pt x="2546488" y="696872"/>
                  <a:pt x="2544037" y="665981"/>
                  <a:pt x="2544079" y="634646"/>
                </a:cubicBezTo>
                <a:cubicBezTo>
                  <a:pt x="2542767" y="629018"/>
                  <a:pt x="2542709" y="623351"/>
                  <a:pt x="2542709" y="617670"/>
                </a:cubicBezTo>
                <a:lnTo>
                  <a:pt x="2543303" y="606230"/>
                </a:lnTo>
                <a:lnTo>
                  <a:pt x="2543801" y="606263"/>
                </a:lnTo>
                <a:close/>
                <a:moveTo>
                  <a:pt x="2521076" y="605769"/>
                </a:moveTo>
                <a:lnTo>
                  <a:pt x="2521102" y="606263"/>
                </a:lnTo>
                <a:lnTo>
                  <a:pt x="2521600" y="606230"/>
                </a:lnTo>
                <a:lnTo>
                  <a:pt x="2522194" y="617670"/>
                </a:lnTo>
                <a:cubicBezTo>
                  <a:pt x="2522194" y="623351"/>
                  <a:pt x="2522135" y="629018"/>
                  <a:pt x="2520823" y="634646"/>
                </a:cubicBezTo>
                <a:cubicBezTo>
                  <a:pt x="2520865" y="665981"/>
                  <a:pt x="2518415" y="696872"/>
                  <a:pt x="2513356" y="727122"/>
                </a:cubicBezTo>
                <a:lnTo>
                  <a:pt x="2512818" y="733798"/>
                </a:lnTo>
                <a:cubicBezTo>
                  <a:pt x="2512648" y="733803"/>
                  <a:pt x="2512480" y="733808"/>
                  <a:pt x="2512312" y="733861"/>
                </a:cubicBezTo>
                <a:cubicBezTo>
                  <a:pt x="2462037" y="1086726"/>
                  <a:pt x="2180998" y="1367503"/>
                  <a:pt x="1822147" y="1426902"/>
                </a:cubicBezTo>
                <a:lnTo>
                  <a:pt x="1822030" y="1428050"/>
                </a:lnTo>
                <a:cubicBezTo>
                  <a:pt x="1816720" y="1429061"/>
                  <a:pt x="1811391" y="1430009"/>
                  <a:pt x="1805814" y="1429590"/>
                </a:cubicBezTo>
                <a:cubicBezTo>
                  <a:pt x="1774642" y="1435144"/>
                  <a:pt x="1742762" y="1438125"/>
                  <a:pt x="1710387" y="1438652"/>
                </a:cubicBezTo>
                <a:lnTo>
                  <a:pt x="1693269" y="1440278"/>
                </a:lnTo>
                <a:lnTo>
                  <a:pt x="1693243" y="1439783"/>
                </a:lnTo>
                <a:lnTo>
                  <a:pt x="1692744" y="1439816"/>
                </a:lnTo>
                <a:cubicBezTo>
                  <a:pt x="1692178" y="1436014"/>
                  <a:pt x="1692151" y="1432198"/>
                  <a:pt x="1692151" y="1428376"/>
                </a:cubicBezTo>
                <a:cubicBezTo>
                  <a:pt x="1692151" y="1422694"/>
                  <a:pt x="1692209" y="1417025"/>
                  <a:pt x="1693521" y="1411395"/>
                </a:cubicBezTo>
                <a:cubicBezTo>
                  <a:pt x="1693479" y="1380067"/>
                  <a:pt x="1695929" y="1349182"/>
                  <a:pt x="1700985" y="1318938"/>
                </a:cubicBezTo>
                <a:lnTo>
                  <a:pt x="1701526" y="1312248"/>
                </a:lnTo>
                <a:cubicBezTo>
                  <a:pt x="1701694" y="1312243"/>
                  <a:pt x="1701864" y="1312238"/>
                  <a:pt x="1702031" y="1312185"/>
                </a:cubicBezTo>
                <a:cubicBezTo>
                  <a:pt x="1752308" y="959319"/>
                  <a:pt x="2033347" y="678542"/>
                  <a:pt x="2392197" y="619144"/>
                </a:cubicBezTo>
                <a:lnTo>
                  <a:pt x="2392314" y="617996"/>
                </a:lnTo>
                <a:cubicBezTo>
                  <a:pt x="2397623" y="616986"/>
                  <a:pt x="2402951" y="616038"/>
                  <a:pt x="2408527" y="616457"/>
                </a:cubicBezTo>
                <a:cubicBezTo>
                  <a:pt x="2439710" y="610900"/>
                  <a:pt x="2471603" y="607919"/>
                  <a:pt x="2503988" y="607392"/>
                </a:cubicBezTo>
                <a:close/>
                <a:moveTo>
                  <a:pt x="851676" y="605769"/>
                </a:moveTo>
                <a:lnTo>
                  <a:pt x="868763" y="607392"/>
                </a:lnTo>
                <a:cubicBezTo>
                  <a:pt x="901149" y="607919"/>
                  <a:pt x="933041" y="610900"/>
                  <a:pt x="964225" y="616457"/>
                </a:cubicBezTo>
                <a:cubicBezTo>
                  <a:pt x="969801" y="616038"/>
                  <a:pt x="975129" y="616986"/>
                  <a:pt x="980437" y="617996"/>
                </a:cubicBezTo>
                <a:lnTo>
                  <a:pt x="980555" y="619144"/>
                </a:lnTo>
                <a:cubicBezTo>
                  <a:pt x="1339405" y="678542"/>
                  <a:pt x="1620444" y="959319"/>
                  <a:pt x="1670720" y="1312185"/>
                </a:cubicBezTo>
                <a:cubicBezTo>
                  <a:pt x="1670888" y="1312238"/>
                  <a:pt x="1671057" y="1312243"/>
                  <a:pt x="1671226" y="1312248"/>
                </a:cubicBezTo>
                <a:lnTo>
                  <a:pt x="1671766" y="1318938"/>
                </a:lnTo>
                <a:cubicBezTo>
                  <a:pt x="1676823" y="1349182"/>
                  <a:pt x="1679272" y="1380067"/>
                  <a:pt x="1679230" y="1411395"/>
                </a:cubicBezTo>
                <a:cubicBezTo>
                  <a:pt x="1680542" y="1417025"/>
                  <a:pt x="1680601" y="1422694"/>
                  <a:pt x="1680601" y="1428376"/>
                </a:cubicBezTo>
                <a:cubicBezTo>
                  <a:pt x="1680601" y="1432198"/>
                  <a:pt x="1680574" y="1436014"/>
                  <a:pt x="1680008" y="1439816"/>
                </a:cubicBezTo>
                <a:lnTo>
                  <a:pt x="1679509" y="1439783"/>
                </a:lnTo>
                <a:lnTo>
                  <a:pt x="1679483" y="1440278"/>
                </a:lnTo>
                <a:lnTo>
                  <a:pt x="1662364" y="1438652"/>
                </a:lnTo>
                <a:cubicBezTo>
                  <a:pt x="1629990" y="1438125"/>
                  <a:pt x="1598110" y="1435144"/>
                  <a:pt x="1566938" y="1429590"/>
                </a:cubicBezTo>
                <a:cubicBezTo>
                  <a:pt x="1561361" y="1430009"/>
                  <a:pt x="1556032" y="1429061"/>
                  <a:pt x="1550721" y="1428050"/>
                </a:cubicBezTo>
                <a:lnTo>
                  <a:pt x="1550605" y="1426902"/>
                </a:lnTo>
                <a:cubicBezTo>
                  <a:pt x="1191754" y="1367503"/>
                  <a:pt x="910715" y="1086726"/>
                  <a:pt x="860439" y="733861"/>
                </a:cubicBezTo>
                <a:cubicBezTo>
                  <a:pt x="860272" y="733808"/>
                  <a:pt x="860103" y="733803"/>
                  <a:pt x="859934" y="733798"/>
                </a:cubicBezTo>
                <a:lnTo>
                  <a:pt x="859396" y="727122"/>
                </a:lnTo>
                <a:cubicBezTo>
                  <a:pt x="854337" y="696872"/>
                  <a:pt x="851886" y="665981"/>
                  <a:pt x="851928" y="634646"/>
                </a:cubicBezTo>
                <a:cubicBezTo>
                  <a:pt x="850616" y="629018"/>
                  <a:pt x="850558" y="623351"/>
                  <a:pt x="850558" y="617670"/>
                </a:cubicBezTo>
                <a:lnTo>
                  <a:pt x="851152" y="606230"/>
                </a:lnTo>
                <a:lnTo>
                  <a:pt x="851650" y="606263"/>
                </a:lnTo>
                <a:close/>
                <a:moveTo>
                  <a:pt x="828925" y="605769"/>
                </a:moveTo>
                <a:lnTo>
                  <a:pt x="828951" y="606263"/>
                </a:lnTo>
                <a:lnTo>
                  <a:pt x="829449" y="606230"/>
                </a:lnTo>
                <a:lnTo>
                  <a:pt x="830043" y="617670"/>
                </a:lnTo>
                <a:cubicBezTo>
                  <a:pt x="830043" y="623351"/>
                  <a:pt x="829984" y="629018"/>
                  <a:pt x="828672" y="634646"/>
                </a:cubicBezTo>
                <a:cubicBezTo>
                  <a:pt x="828714" y="665981"/>
                  <a:pt x="826264" y="696872"/>
                  <a:pt x="821205" y="727122"/>
                </a:cubicBezTo>
                <a:lnTo>
                  <a:pt x="820667" y="733798"/>
                </a:lnTo>
                <a:cubicBezTo>
                  <a:pt x="820497" y="733803"/>
                  <a:pt x="820329" y="733808"/>
                  <a:pt x="820161" y="733861"/>
                </a:cubicBezTo>
                <a:cubicBezTo>
                  <a:pt x="769886" y="1086726"/>
                  <a:pt x="488847" y="1367503"/>
                  <a:pt x="129995" y="1426902"/>
                </a:cubicBezTo>
                <a:lnTo>
                  <a:pt x="129879" y="1428050"/>
                </a:lnTo>
                <a:cubicBezTo>
                  <a:pt x="124569" y="1429061"/>
                  <a:pt x="119240" y="1430009"/>
                  <a:pt x="113663" y="1429590"/>
                </a:cubicBezTo>
                <a:cubicBezTo>
                  <a:pt x="82491" y="1435144"/>
                  <a:pt x="50611" y="1438125"/>
                  <a:pt x="18236" y="1438652"/>
                </a:cubicBezTo>
                <a:lnTo>
                  <a:pt x="1118" y="1440278"/>
                </a:lnTo>
                <a:lnTo>
                  <a:pt x="1092" y="1439783"/>
                </a:lnTo>
                <a:lnTo>
                  <a:pt x="593" y="1439816"/>
                </a:lnTo>
                <a:cubicBezTo>
                  <a:pt x="27" y="1436014"/>
                  <a:pt x="0" y="1432198"/>
                  <a:pt x="0" y="1428376"/>
                </a:cubicBezTo>
                <a:cubicBezTo>
                  <a:pt x="0" y="1422694"/>
                  <a:pt x="58" y="1417025"/>
                  <a:pt x="1370" y="1411395"/>
                </a:cubicBezTo>
                <a:cubicBezTo>
                  <a:pt x="1328" y="1380067"/>
                  <a:pt x="3778" y="1349182"/>
                  <a:pt x="8835" y="1318938"/>
                </a:cubicBezTo>
                <a:lnTo>
                  <a:pt x="9375" y="1312248"/>
                </a:lnTo>
                <a:cubicBezTo>
                  <a:pt x="9543" y="1312243"/>
                  <a:pt x="9713" y="1312238"/>
                  <a:pt x="9880" y="1312185"/>
                </a:cubicBezTo>
                <a:cubicBezTo>
                  <a:pt x="60157" y="959319"/>
                  <a:pt x="341196" y="678542"/>
                  <a:pt x="700046" y="619144"/>
                </a:cubicBezTo>
                <a:lnTo>
                  <a:pt x="700163" y="617996"/>
                </a:lnTo>
                <a:cubicBezTo>
                  <a:pt x="705472" y="616986"/>
                  <a:pt x="710800" y="616038"/>
                  <a:pt x="716376" y="616457"/>
                </a:cubicBezTo>
                <a:cubicBezTo>
                  <a:pt x="747559" y="610900"/>
                  <a:pt x="779452" y="607919"/>
                  <a:pt x="811837" y="607392"/>
                </a:cubicBezTo>
                <a:close/>
                <a:moveTo>
                  <a:pt x="8824701" y="0"/>
                </a:moveTo>
                <a:lnTo>
                  <a:pt x="9033411" y="0"/>
                </a:lnTo>
                <a:cubicBezTo>
                  <a:pt x="9066347" y="30426"/>
                  <a:pt x="9096640" y="63469"/>
                  <a:pt x="9123965" y="98781"/>
                </a:cubicBezTo>
                <a:lnTo>
                  <a:pt x="9139239" y="122382"/>
                </a:lnTo>
                <a:lnTo>
                  <a:pt x="9139239" y="425734"/>
                </a:lnTo>
                <a:lnTo>
                  <a:pt x="9104305" y="314451"/>
                </a:lnTo>
                <a:cubicBezTo>
                  <a:pt x="9046997" y="183490"/>
                  <a:pt x="8948803" y="73504"/>
                  <a:pt x="8824701" y="0"/>
                </a:cubicBezTo>
                <a:close/>
                <a:moveTo>
                  <a:pt x="8494877" y="0"/>
                </a:moveTo>
                <a:lnTo>
                  <a:pt x="8628893" y="0"/>
                </a:lnTo>
                <a:cubicBezTo>
                  <a:pt x="8697052" y="198004"/>
                  <a:pt x="8856086" y="355591"/>
                  <a:pt x="9058275" y="426756"/>
                </a:cubicBezTo>
                <a:lnTo>
                  <a:pt x="9139239" y="449526"/>
                </a:lnTo>
                <a:lnTo>
                  <a:pt x="9139239" y="577136"/>
                </a:lnTo>
                <a:lnTo>
                  <a:pt x="9043252" y="554355"/>
                </a:lnTo>
                <a:cubicBezTo>
                  <a:pt x="8776836" y="470904"/>
                  <a:pt x="8569058" y="262348"/>
                  <a:pt x="8494877" y="0"/>
                </a:cubicBezTo>
                <a:close/>
                <a:moveTo>
                  <a:pt x="7876547" y="0"/>
                </a:moveTo>
                <a:lnTo>
                  <a:pt x="8085257" y="0"/>
                </a:lnTo>
                <a:cubicBezTo>
                  <a:pt x="7919787" y="98005"/>
                  <a:pt x="7800378" y="260867"/>
                  <a:pt x="7762527" y="451830"/>
                </a:cubicBezTo>
                <a:cubicBezTo>
                  <a:pt x="8006579" y="399791"/>
                  <a:pt x="8203169" y="226290"/>
                  <a:pt x="8281065" y="0"/>
                </a:cubicBezTo>
                <a:lnTo>
                  <a:pt x="8415081" y="0"/>
                </a:lnTo>
                <a:cubicBezTo>
                  <a:pt x="8330303" y="299826"/>
                  <a:pt x="8071031" y="529393"/>
                  <a:pt x="7749156" y="582253"/>
                </a:cubicBezTo>
                <a:lnTo>
                  <a:pt x="7749040" y="583392"/>
                </a:lnTo>
                <a:cubicBezTo>
                  <a:pt x="7743729" y="584395"/>
                  <a:pt x="7738400" y="585336"/>
                  <a:pt x="7732823" y="584920"/>
                </a:cubicBezTo>
                <a:cubicBezTo>
                  <a:pt x="7701651" y="590430"/>
                  <a:pt x="7669771" y="593388"/>
                  <a:pt x="7637396" y="593911"/>
                </a:cubicBezTo>
                <a:lnTo>
                  <a:pt x="7620278" y="595524"/>
                </a:lnTo>
                <a:lnTo>
                  <a:pt x="7620252" y="595033"/>
                </a:lnTo>
                <a:lnTo>
                  <a:pt x="7619753" y="595066"/>
                </a:lnTo>
                <a:cubicBezTo>
                  <a:pt x="7619187" y="591293"/>
                  <a:pt x="7619160" y="587507"/>
                  <a:pt x="7619160" y="583715"/>
                </a:cubicBezTo>
                <a:cubicBezTo>
                  <a:pt x="7619160" y="578078"/>
                  <a:pt x="7619219" y="572454"/>
                  <a:pt x="7620531" y="566868"/>
                </a:cubicBezTo>
                <a:cubicBezTo>
                  <a:pt x="7620488" y="535786"/>
                  <a:pt x="7622938" y="505143"/>
                  <a:pt x="7627995" y="475137"/>
                </a:cubicBezTo>
                <a:lnTo>
                  <a:pt x="7628535" y="468500"/>
                </a:lnTo>
                <a:cubicBezTo>
                  <a:pt x="7628704" y="468495"/>
                  <a:pt x="7628873" y="468490"/>
                  <a:pt x="7629040" y="468437"/>
                </a:cubicBezTo>
                <a:cubicBezTo>
                  <a:pt x="7655343" y="285283"/>
                  <a:pt x="7744803" y="121704"/>
                  <a:pt x="7876547" y="0"/>
                </a:cubicBezTo>
                <a:close/>
                <a:moveTo>
                  <a:pt x="6802727" y="0"/>
                </a:moveTo>
                <a:lnTo>
                  <a:pt x="6936742" y="0"/>
                </a:lnTo>
                <a:cubicBezTo>
                  <a:pt x="7014638" y="226290"/>
                  <a:pt x="7211228" y="399791"/>
                  <a:pt x="7455280" y="451830"/>
                </a:cubicBezTo>
                <a:cubicBezTo>
                  <a:pt x="7417429" y="260867"/>
                  <a:pt x="7298020" y="98005"/>
                  <a:pt x="7132550" y="0"/>
                </a:cubicBezTo>
                <a:lnTo>
                  <a:pt x="7341259" y="0"/>
                </a:lnTo>
                <a:cubicBezTo>
                  <a:pt x="7473003" y="121704"/>
                  <a:pt x="7562464" y="285283"/>
                  <a:pt x="7588766" y="468437"/>
                </a:cubicBezTo>
                <a:cubicBezTo>
                  <a:pt x="7588934" y="468490"/>
                  <a:pt x="7589103" y="468495"/>
                  <a:pt x="7589272" y="468500"/>
                </a:cubicBezTo>
                <a:lnTo>
                  <a:pt x="7589812" y="475137"/>
                </a:lnTo>
                <a:cubicBezTo>
                  <a:pt x="7594869" y="505143"/>
                  <a:pt x="7597319" y="535786"/>
                  <a:pt x="7597276" y="566868"/>
                </a:cubicBezTo>
                <a:cubicBezTo>
                  <a:pt x="7598588" y="572454"/>
                  <a:pt x="7598647" y="578078"/>
                  <a:pt x="7598647" y="583715"/>
                </a:cubicBezTo>
                <a:cubicBezTo>
                  <a:pt x="7598647" y="587507"/>
                  <a:pt x="7598620" y="591293"/>
                  <a:pt x="7598054" y="595066"/>
                </a:cubicBezTo>
                <a:lnTo>
                  <a:pt x="7597555" y="595033"/>
                </a:lnTo>
                <a:lnTo>
                  <a:pt x="7597529" y="595524"/>
                </a:lnTo>
                <a:lnTo>
                  <a:pt x="7580411" y="593911"/>
                </a:lnTo>
                <a:cubicBezTo>
                  <a:pt x="7548036" y="593388"/>
                  <a:pt x="7516156" y="590430"/>
                  <a:pt x="7484984" y="584920"/>
                </a:cubicBezTo>
                <a:cubicBezTo>
                  <a:pt x="7479407" y="585336"/>
                  <a:pt x="7474078" y="584395"/>
                  <a:pt x="7468767" y="583392"/>
                </a:cubicBezTo>
                <a:lnTo>
                  <a:pt x="7468651" y="582253"/>
                </a:lnTo>
                <a:cubicBezTo>
                  <a:pt x="7146776" y="529393"/>
                  <a:pt x="6887504" y="299826"/>
                  <a:pt x="6802727" y="0"/>
                </a:cubicBezTo>
                <a:close/>
                <a:moveTo>
                  <a:pt x="6184397" y="0"/>
                </a:moveTo>
                <a:lnTo>
                  <a:pt x="6393106" y="0"/>
                </a:lnTo>
                <a:cubicBezTo>
                  <a:pt x="6227636" y="98005"/>
                  <a:pt x="6108227" y="260867"/>
                  <a:pt x="6070376" y="451830"/>
                </a:cubicBezTo>
                <a:cubicBezTo>
                  <a:pt x="6314429" y="399791"/>
                  <a:pt x="6511018" y="226290"/>
                  <a:pt x="6588914" y="0"/>
                </a:cubicBezTo>
                <a:lnTo>
                  <a:pt x="6722931" y="0"/>
                </a:lnTo>
                <a:cubicBezTo>
                  <a:pt x="6638152" y="299826"/>
                  <a:pt x="6378880" y="529393"/>
                  <a:pt x="6057005" y="582253"/>
                </a:cubicBezTo>
                <a:lnTo>
                  <a:pt x="6056889" y="583392"/>
                </a:lnTo>
                <a:cubicBezTo>
                  <a:pt x="6051578" y="584395"/>
                  <a:pt x="6046249" y="585336"/>
                  <a:pt x="6040672" y="584920"/>
                </a:cubicBezTo>
                <a:cubicBezTo>
                  <a:pt x="6009500" y="590430"/>
                  <a:pt x="5977620" y="593388"/>
                  <a:pt x="5945246" y="593911"/>
                </a:cubicBezTo>
                <a:lnTo>
                  <a:pt x="5928127" y="595524"/>
                </a:lnTo>
                <a:lnTo>
                  <a:pt x="5928101" y="595033"/>
                </a:lnTo>
                <a:lnTo>
                  <a:pt x="5927602" y="595066"/>
                </a:lnTo>
                <a:cubicBezTo>
                  <a:pt x="5927036" y="591293"/>
                  <a:pt x="5927009" y="587507"/>
                  <a:pt x="5927009" y="583715"/>
                </a:cubicBezTo>
                <a:cubicBezTo>
                  <a:pt x="5927009" y="578078"/>
                  <a:pt x="5927068" y="572454"/>
                  <a:pt x="5928380" y="566868"/>
                </a:cubicBezTo>
                <a:cubicBezTo>
                  <a:pt x="5928338" y="535786"/>
                  <a:pt x="5930787" y="505143"/>
                  <a:pt x="5935844" y="475137"/>
                </a:cubicBezTo>
                <a:lnTo>
                  <a:pt x="5936384" y="468500"/>
                </a:lnTo>
                <a:cubicBezTo>
                  <a:pt x="5936553" y="468495"/>
                  <a:pt x="5936722" y="468490"/>
                  <a:pt x="5936890" y="468437"/>
                </a:cubicBezTo>
                <a:cubicBezTo>
                  <a:pt x="5963192" y="285283"/>
                  <a:pt x="6052653" y="121703"/>
                  <a:pt x="6184397" y="0"/>
                </a:cubicBezTo>
                <a:close/>
                <a:moveTo>
                  <a:pt x="5110576" y="0"/>
                </a:moveTo>
                <a:lnTo>
                  <a:pt x="5244592" y="0"/>
                </a:lnTo>
                <a:cubicBezTo>
                  <a:pt x="5322488" y="226290"/>
                  <a:pt x="5519077" y="399791"/>
                  <a:pt x="5763129" y="451830"/>
                </a:cubicBezTo>
                <a:cubicBezTo>
                  <a:pt x="5725278" y="260867"/>
                  <a:pt x="5605869" y="98005"/>
                  <a:pt x="5440399" y="0"/>
                </a:cubicBezTo>
                <a:lnTo>
                  <a:pt x="5649109" y="0"/>
                </a:lnTo>
                <a:cubicBezTo>
                  <a:pt x="5780853" y="121704"/>
                  <a:pt x="5870314" y="285283"/>
                  <a:pt x="5896616" y="468437"/>
                </a:cubicBezTo>
                <a:cubicBezTo>
                  <a:pt x="5896783" y="468490"/>
                  <a:pt x="5896953" y="468495"/>
                  <a:pt x="5897121" y="468500"/>
                </a:cubicBezTo>
                <a:lnTo>
                  <a:pt x="5897662" y="475137"/>
                </a:lnTo>
                <a:cubicBezTo>
                  <a:pt x="5902718" y="505143"/>
                  <a:pt x="5905168" y="535786"/>
                  <a:pt x="5905126" y="566868"/>
                </a:cubicBezTo>
                <a:cubicBezTo>
                  <a:pt x="5906438" y="572454"/>
                  <a:pt x="5906496" y="578078"/>
                  <a:pt x="5906496" y="583715"/>
                </a:cubicBezTo>
                <a:cubicBezTo>
                  <a:pt x="5906496" y="587507"/>
                  <a:pt x="5906469" y="591293"/>
                  <a:pt x="5905903" y="595066"/>
                </a:cubicBezTo>
                <a:lnTo>
                  <a:pt x="5905404" y="595033"/>
                </a:lnTo>
                <a:lnTo>
                  <a:pt x="5905378" y="595524"/>
                </a:lnTo>
                <a:lnTo>
                  <a:pt x="5888260" y="593911"/>
                </a:lnTo>
                <a:cubicBezTo>
                  <a:pt x="5855886" y="593388"/>
                  <a:pt x="5824005" y="590430"/>
                  <a:pt x="5792833" y="584920"/>
                </a:cubicBezTo>
                <a:cubicBezTo>
                  <a:pt x="5787256" y="585336"/>
                  <a:pt x="5781927" y="584395"/>
                  <a:pt x="5776617" y="583392"/>
                </a:cubicBezTo>
                <a:lnTo>
                  <a:pt x="5776501" y="582253"/>
                </a:lnTo>
                <a:cubicBezTo>
                  <a:pt x="5454626" y="529393"/>
                  <a:pt x="5195354" y="299826"/>
                  <a:pt x="5110576" y="0"/>
                </a:cubicBezTo>
                <a:close/>
                <a:moveTo>
                  <a:pt x="4492246" y="0"/>
                </a:moveTo>
                <a:lnTo>
                  <a:pt x="4700955" y="0"/>
                </a:lnTo>
                <a:cubicBezTo>
                  <a:pt x="4535485" y="98005"/>
                  <a:pt x="4416076" y="260867"/>
                  <a:pt x="4378225" y="451830"/>
                </a:cubicBezTo>
                <a:cubicBezTo>
                  <a:pt x="4622279" y="399791"/>
                  <a:pt x="4818867" y="226290"/>
                  <a:pt x="4896763" y="0"/>
                </a:cubicBezTo>
                <a:lnTo>
                  <a:pt x="5030779" y="0"/>
                </a:lnTo>
                <a:cubicBezTo>
                  <a:pt x="4946001" y="299826"/>
                  <a:pt x="4686729" y="529393"/>
                  <a:pt x="4364853" y="582253"/>
                </a:cubicBezTo>
                <a:lnTo>
                  <a:pt x="4364737" y="583392"/>
                </a:lnTo>
                <a:cubicBezTo>
                  <a:pt x="4359427" y="584395"/>
                  <a:pt x="4354098" y="585336"/>
                  <a:pt x="4348521" y="584920"/>
                </a:cubicBezTo>
                <a:cubicBezTo>
                  <a:pt x="4317350" y="590430"/>
                  <a:pt x="4285468" y="593388"/>
                  <a:pt x="4253094" y="593911"/>
                </a:cubicBezTo>
                <a:lnTo>
                  <a:pt x="4235976" y="595524"/>
                </a:lnTo>
                <a:lnTo>
                  <a:pt x="4235950" y="595033"/>
                </a:lnTo>
                <a:lnTo>
                  <a:pt x="4235451" y="595066"/>
                </a:lnTo>
                <a:cubicBezTo>
                  <a:pt x="4234885" y="591293"/>
                  <a:pt x="4234858" y="587507"/>
                  <a:pt x="4234858" y="583715"/>
                </a:cubicBezTo>
                <a:cubicBezTo>
                  <a:pt x="4234858" y="578078"/>
                  <a:pt x="4234916" y="572454"/>
                  <a:pt x="4236228" y="566868"/>
                </a:cubicBezTo>
                <a:cubicBezTo>
                  <a:pt x="4236186" y="535786"/>
                  <a:pt x="4238636" y="505143"/>
                  <a:pt x="4243692" y="475137"/>
                </a:cubicBezTo>
                <a:lnTo>
                  <a:pt x="4244233" y="468500"/>
                </a:lnTo>
                <a:cubicBezTo>
                  <a:pt x="4244401" y="468495"/>
                  <a:pt x="4244571" y="468490"/>
                  <a:pt x="4244738" y="468437"/>
                </a:cubicBezTo>
                <a:cubicBezTo>
                  <a:pt x="4271041" y="285283"/>
                  <a:pt x="4360502" y="121704"/>
                  <a:pt x="4492246" y="0"/>
                </a:cubicBezTo>
                <a:close/>
                <a:moveTo>
                  <a:pt x="3418424" y="0"/>
                </a:moveTo>
                <a:lnTo>
                  <a:pt x="3552441" y="0"/>
                </a:lnTo>
                <a:cubicBezTo>
                  <a:pt x="3630337" y="226291"/>
                  <a:pt x="3826926" y="399791"/>
                  <a:pt x="4070978" y="451830"/>
                </a:cubicBezTo>
                <a:cubicBezTo>
                  <a:pt x="4033127" y="260867"/>
                  <a:pt x="3913719" y="98005"/>
                  <a:pt x="3748249" y="0"/>
                </a:cubicBezTo>
                <a:lnTo>
                  <a:pt x="3956957" y="0"/>
                </a:lnTo>
                <a:cubicBezTo>
                  <a:pt x="4088702" y="121703"/>
                  <a:pt x="4178162" y="285283"/>
                  <a:pt x="4204464" y="468437"/>
                </a:cubicBezTo>
                <a:cubicBezTo>
                  <a:pt x="4204632" y="468490"/>
                  <a:pt x="4204801" y="468495"/>
                  <a:pt x="4204970" y="468499"/>
                </a:cubicBezTo>
                <a:lnTo>
                  <a:pt x="4205510" y="475137"/>
                </a:lnTo>
                <a:cubicBezTo>
                  <a:pt x="4210567" y="505143"/>
                  <a:pt x="4213016" y="535786"/>
                  <a:pt x="4212974" y="566868"/>
                </a:cubicBezTo>
                <a:cubicBezTo>
                  <a:pt x="4214286" y="572454"/>
                  <a:pt x="4214345" y="578078"/>
                  <a:pt x="4214345" y="583715"/>
                </a:cubicBezTo>
                <a:cubicBezTo>
                  <a:pt x="4214345" y="587508"/>
                  <a:pt x="4214318" y="591293"/>
                  <a:pt x="4213752" y="595066"/>
                </a:cubicBezTo>
                <a:lnTo>
                  <a:pt x="4213253" y="595033"/>
                </a:lnTo>
                <a:lnTo>
                  <a:pt x="4213227" y="595524"/>
                </a:lnTo>
                <a:lnTo>
                  <a:pt x="4196108" y="593911"/>
                </a:lnTo>
                <a:cubicBezTo>
                  <a:pt x="4163734" y="593388"/>
                  <a:pt x="4131854" y="590430"/>
                  <a:pt x="4100682" y="584920"/>
                </a:cubicBezTo>
                <a:cubicBezTo>
                  <a:pt x="4095105" y="585336"/>
                  <a:pt x="4089776" y="584395"/>
                  <a:pt x="4084465" y="583392"/>
                </a:cubicBezTo>
                <a:lnTo>
                  <a:pt x="4084349" y="582253"/>
                </a:lnTo>
                <a:cubicBezTo>
                  <a:pt x="3762475" y="529393"/>
                  <a:pt x="3503203" y="299826"/>
                  <a:pt x="3418424" y="0"/>
                </a:cubicBezTo>
                <a:close/>
                <a:moveTo>
                  <a:pt x="2800095" y="0"/>
                </a:moveTo>
                <a:lnTo>
                  <a:pt x="3008804" y="0"/>
                </a:lnTo>
                <a:cubicBezTo>
                  <a:pt x="2843334" y="98005"/>
                  <a:pt x="2723925" y="260867"/>
                  <a:pt x="2686074" y="451830"/>
                </a:cubicBezTo>
                <a:cubicBezTo>
                  <a:pt x="2930126" y="399791"/>
                  <a:pt x="3126716" y="226291"/>
                  <a:pt x="3204612" y="0"/>
                </a:cubicBezTo>
                <a:lnTo>
                  <a:pt x="3338628" y="0"/>
                </a:lnTo>
                <a:cubicBezTo>
                  <a:pt x="3253850" y="299826"/>
                  <a:pt x="2994578" y="529393"/>
                  <a:pt x="2672703" y="582253"/>
                </a:cubicBezTo>
                <a:lnTo>
                  <a:pt x="2672586" y="583392"/>
                </a:lnTo>
                <a:cubicBezTo>
                  <a:pt x="2667276" y="584395"/>
                  <a:pt x="2661947" y="585336"/>
                  <a:pt x="2656370" y="584920"/>
                </a:cubicBezTo>
                <a:cubicBezTo>
                  <a:pt x="2625198" y="590430"/>
                  <a:pt x="2593318" y="593388"/>
                  <a:pt x="2560943" y="593911"/>
                </a:cubicBezTo>
                <a:lnTo>
                  <a:pt x="2543825" y="595524"/>
                </a:lnTo>
                <a:lnTo>
                  <a:pt x="2543799" y="595033"/>
                </a:lnTo>
                <a:lnTo>
                  <a:pt x="2543300" y="595066"/>
                </a:lnTo>
                <a:cubicBezTo>
                  <a:pt x="2542734" y="591293"/>
                  <a:pt x="2542707" y="587507"/>
                  <a:pt x="2542707" y="583715"/>
                </a:cubicBezTo>
                <a:cubicBezTo>
                  <a:pt x="2542707" y="578078"/>
                  <a:pt x="2542765" y="572454"/>
                  <a:pt x="2544077" y="566868"/>
                </a:cubicBezTo>
                <a:cubicBezTo>
                  <a:pt x="2544035" y="535786"/>
                  <a:pt x="2546485" y="505143"/>
                  <a:pt x="2551541" y="475137"/>
                </a:cubicBezTo>
                <a:lnTo>
                  <a:pt x="2552082" y="468499"/>
                </a:lnTo>
                <a:cubicBezTo>
                  <a:pt x="2552250" y="468495"/>
                  <a:pt x="2552420" y="468490"/>
                  <a:pt x="2552587" y="468437"/>
                </a:cubicBezTo>
                <a:cubicBezTo>
                  <a:pt x="2578890" y="285283"/>
                  <a:pt x="2668350" y="121703"/>
                  <a:pt x="2800095" y="0"/>
                </a:cubicBezTo>
                <a:close/>
                <a:moveTo>
                  <a:pt x="1726273" y="0"/>
                </a:moveTo>
                <a:lnTo>
                  <a:pt x="1860290" y="0"/>
                </a:lnTo>
                <a:cubicBezTo>
                  <a:pt x="1938186" y="226291"/>
                  <a:pt x="2134775" y="399791"/>
                  <a:pt x="2378827" y="451830"/>
                </a:cubicBezTo>
                <a:cubicBezTo>
                  <a:pt x="2340976" y="260867"/>
                  <a:pt x="2221567" y="98005"/>
                  <a:pt x="2056098" y="0"/>
                </a:cubicBezTo>
                <a:lnTo>
                  <a:pt x="2264806" y="0"/>
                </a:lnTo>
                <a:cubicBezTo>
                  <a:pt x="2396551" y="121703"/>
                  <a:pt x="2486011" y="285283"/>
                  <a:pt x="2512313" y="468437"/>
                </a:cubicBezTo>
                <a:cubicBezTo>
                  <a:pt x="2512481" y="468490"/>
                  <a:pt x="2512650" y="468495"/>
                  <a:pt x="2512819" y="468499"/>
                </a:cubicBezTo>
                <a:lnTo>
                  <a:pt x="2513359" y="475137"/>
                </a:lnTo>
                <a:cubicBezTo>
                  <a:pt x="2518416" y="505143"/>
                  <a:pt x="2520865" y="535786"/>
                  <a:pt x="2520823" y="566868"/>
                </a:cubicBezTo>
                <a:cubicBezTo>
                  <a:pt x="2522135" y="572454"/>
                  <a:pt x="2522194" y="578078"/>
                  <a:pt x="2522194" y="583715"/>
                </a:cubicBezTo>
                <a:cubicBezTo>
                  <a:pt x="2522194" y="587508"/>
                  <a:pt x="2522167" y="591293"/>
                  <a:pt x="2521601" y="595066"/>
                </a:cubicBezTo>
                <a:lnTo>
                  <a:pt x="2521102" y="595033"/>
                </a:lnTo>
                <a:lnTo>
                  <a:pt x="2521076" y="595524"/>
                </a:lnTo>
                <a:lnTo>
                  <a:pt x="2503957" y="593911"/>
                </a:lnTo>
                <a:cubicBezTo>
                  <a:pt x="2471583" y="593388"/>
                  <a:pt x="2439703" y="590430"/>
                  <a:pt x="2408531" y="584920"/>
                </a:cubicBezTo>
                <a:cubicBezTo>
                  <a:pt x="2402954" y="585336"/>
                  <a:pt x="2397625" y="584395"/>
                  <a:pt x="2392314" y="583392"/>
                </a:cubicBezTo>
                <a:lnTo>
                  <a:pt x="2392198" y="582253"/>
                </a:lnTo>
                <a:cubicBezTo>
                  <a:pt x="2070324" y="529393"/>
                  <a:pt x="1811051" y="299826"/>
                  <a:pt x="1726273" y="0"/>
                </a:cubicBezTo>
                <a:close/>
                <a:moveTo>
                  <a:pt x="1107944" y="0"/>
                </a:moveTo>
                <a:lnTo>
                  <a:pt x="1316652" y="0"/>
                </a:lnTo>
                <a:cubicBezTo>
                  <a:pt x="1151183" y="98005"/>
                  <a:pt x="1031774" y="260867"/>
                  <a:pt x="993923" y="451830"/>
                </a:cubicBezTo>
                <a:cubicBezTo>
                  <a:pt x="1237975" y="399791"/>
                  <a:pt x="1434564" y="226291"/>
                  <a:pt x="1512461" y="0"/>
                </a:cubicBezTo>
                <a:lnTo>
                  <a:pt x="1646477" y="0"/>
                </a:lnTo>
                <a:cubicBezTo>
                  <a:pt x="1561699" y="299826"/>
                  <a:pt x="1302427" y="529393"/>
                  <a:pt x="980552" y="582253"/>
                </a:cubicBezTo>
                <a:lnTo>
                  <a:pt x="980435" y="583392"/>
                </a:lnTo>
                <a:cubicBezTo>
                  <a:pt x="975125" y="584395"/>
                  <a:pt x="969796" y="585336"/>
                  <a:pt x="964219" y="584920"/>
                </a:cubicBezTo>
                <a:cubicBezTo>
                  <a:pt x="933047" y="590430"/>
                  <a:pt x="901167" y="593388"/>
                  <a:pt x="868792" y="593911"/>
                </a:cubicBezTo>
                <a:lnTo>
                  <a:pt x="851674" y="595524"/>
                </a:lnTo>
                <a:lnTo>
                  <a:pt x="851648" y="595033"/>
                </a:lnTo>
                <a:lnTo>
                  <a:pt x="851149" y="595066"/>
                </a:lnTo>
                <a:cubicBezTo>
                  <a:pt x="850583" y="591293"/>
                  <a:pt x="850556" y="587507"/>
                  <a:pt x="850556" y="583715"/>
                </a:cubicBezTo>
                <a:cubicBezTo>
                  <a:pt x="850556" y="578078"/>
                  <a:pt x="850614" y="572454"/>
                  <a:pt x="851926" y="566868"/>
                </a:cubicBezTo>
                <a:cubicBezTo>
                  <a:pt x="851884" y="535786"/>
                  <a:pt x="854334" y="505143"/>
                  <a:pt x="859390" y="475137"/>
                </a:cubicBezTo>
                <a:lnTo>
                  <a:pt x="859931" y="468499"/>
                </a:lnTo>
                <a:cubicBezTo>
                  <a:pt x="860099" y="468495"/>
                  <a:pt x="860269" y="468490"/>
                  <a:pt x="860436" y="468437"/>
                </a:cubicBezTo>
                <a:cubicBezTo>
                  <a:pt x="886739" y="285283"/>
                  <a:pt x="976199" y="121704"/>
                  <a:pt x="1107944" y="0"/>
                </a:cubicBezTo>
                <a:close/>
                <a:moveTo>
                  <a:pt x="34122" y="0"/>
                </a:moveTo>
                <a:lnTo>
                  <a:pt x="168138" y="0"/>
                </a:lnTo>
                <a:cubicBezTo>
                  <a:pt x="246034" y="226290"/>
                  <a:pt x="442624" y="399791"/>
                  <a:pt x="686676" y="451830"/>
                </a:cubicBezTo>
                <a:cubicBezTo>
                  <a:pt x="648825" y="260867"/>
                  <a:pt x="529416" y="98005"/>
                  <a:pt x="363946" y="0"/>
                </a:cubicBezTo>
                <a:lnTo>
                  <a:pt x="572655" y="0"/>
                </a:lnTo>
                <a:cubicBezTo>
                  <a:pt x="704400" y="121703"/>
                  <a:pt x="793860" y="285283"/>
                  <a:pt x="820162" y="468437"/>
                </a:cubicBezTo>
                <a:cubicBezTo>
                  <a:pt x="820330" y="468490"/>
                  <a:pt x="820499" y="468495"/>
                  <a:pt x="820668" y="468500"/>
                </a:cubicBezTo>
                <a:lnTo>
                  <a:pt x="821208" y="475137"/>
                </a:lnTo>
                <a:cubicBezTo>
                  <a:pt x="826265" y="505143"/>
                  <a:pt x="828714" y="535786"/>
                  <a:pt x="828672" y="566868"/>
                </a:cubicBezTo>
                <a:cubicBezTo>
                  <a:pt x="829984" y="572454"/>
                  <a:pt x="830043" y="578078"/>
                  <a:pt x="830043" y="583715"/>
                </a:cubicBezTo>
                <a:cubicBezTo>
                  <a:pt x="830043" y="587508"/>
                  <a:pt x="830016" y="591293"/>
                  <a:pt x="829450" y="595066"/>
                </a:cubicBezTo>
                <a:lnTo>
                  <a:pt x="828951" y="595033"/>
                </a:lnTo>
                <a:lnTo>
                  <a:pt x="828925" y="595524"/>
                </a:lnTo>
                <a:lnTo>
                  <a:pt x="811806" y="593911"/>
                </a:lnTo>
                <a:cubicBezTo>
                  <a:pt x="779432" y="593388"/>
                  <a:pt x="747552" y="590430"/>
                  <a:pt x="716380" y="584920"/>
                </a:cubicBezTo>
                <a:cubicBezTo>
                  <a:pt x="710803" y="585336"/>
                  <a:pt x="705474" y="584395"/>
                  <a:pt x="700163" y="583392"/>
                </a:cubicBezTo>
                <a:lnTo>
                  <a:pt x="700047" y="582253"/>
                </a:lnTo>
                <a:cubicBezTo>
                  <a:pt x="378172" y="529393"/>
                  <a:pt x="118900" y="299826"/>
                  <a:pt x="341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E978972D-F203-4798-A646-A33E277BE676}" type="datetimeFigureOut">
              <a:rPr lang="en-US" smtClean="0"/>
              <a:pPr/>
              <a:t>5/24/2019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11212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5/24/2019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052402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762000"/>
            <a:ext cx="1971675" cy="5410200"/>
          </a:xfrm>
        </p:spPr>
        <p:txBody>
          <a:bodyPr vert="eaVert" lIns="45720" tIns="91440" rIns="45720" bIns="91440"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951" y="762000"/>
            <a:ext cx="5686425" cy="5410200"/>
          </a:xfrm>
        </p:spPr>
        <p:txBody>
          <a:bodyPr vert="eaVert"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5/24/2019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7543800" y="173563"/>
            <a:ext cx="0" cy="6858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9733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5/24/2019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48700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Freeform 10"/>
          <p:cNvSpPr/>
          <p:nvPr/>
        </p:nvSpPr>
        <p:spPr>
          <a:xfrm>
            <a:off x="4762" y="0"/>
            <a:ext cx="9139239" cy="4572001"/>
          </a:xfrm>
          <a:custGeom>
            <a:avLst/>
            <a:gdLst/>
            <a:ahLst/>
            <a:cxnLst/>
            <a:rect l="l" t="t" r="r" b="b"/>
            <a:pathLst>
              <a:path w="9139239" h="4572001">
                <a:moveTo>
                  <a:pt x="9139239" y="4171458"/>
                </a:moveTo>
                <a:lnTo>
                  <a:pt x="9139239" y="4479120"/>
                </a:lnTo>
                <a:lnTo>
                  <a:pt x="9061857" y="4572001"/>
                </a:lnTo>
                <a:lnTo>
                  <a:pt x="8867616" y="4572001"/>
                </a:lnTo>
                <a:cubicBezTo>
                  <a:pt x="8974940" y="4496648"/>
                  <a:pt x="9059271" y="4392377"/>
                  <a:pt x="9109281" y="4270954"/>
                </a:cubicBezTo>
                <a:close/>
                <a:moveTo>
                  <a:pt x="9139239" y="4017903"/>
                </a:moveTo>
                <a:lnTo>
                  <a:pt x="9139239" y="4146549"/>
                </a:lnTo>
                <a:lnTo>
                  <a:pt x="9061849" y="4168266"/>
                </a:lnTo>
                <a:cubicBezTo>
                  <a:pt x="8867508" y="4236060"/>
                  <a:pt x="8712637" y="4384208"/>
                  <a:pt x="8639677" y="4572001"/>
                </a:cubicBezTo>
                <a:lnTo>
                  <a:pt x="8502130" y="4572001"/>
                </a:lnTo>
                <a:cubicBezTo>
                  <a:pt x="8583823" y="4319597"/>
                  <a:pt x="8787913" y="4120306"/>
                  <a:pt x="9046727" y="4039822"/>
                </a:cubicBezTo>
                <a:close/>
                <a:moveTo>
                  <a:pt x="7620280" y="3999419"/>
                </a:moveTo>
                <a:lnTo>
                  <a:pt x="7637367" y="4001042"/>
                </a:lnTo>
                <a:cubicBezTo>
                  <a:pt x="7669753" y="4001569"/>
                  <a:pt x="7701646" y="4004550"/>
                  <a:pt x="7732829" y="4010107"/>
                </a:cubicBezTo>
                <a:cubicBezTo>
                  <a:pt x="7738405" y="4009688"/>
                  <a:pt x="7743733" y="4010636"/>
                  <a:pt x="7749042" y="4011646"/>
                </a:cubicBezTo>
                <a:lnTo>
                  <a:pt x="7749159" y="4012794"/>
                </a:lnTo>
                <a:cubicBezTo>
                  <a:pt x="8061238" y="4064450"/>
                  <a:pt x="8314467" y="4283539"/>
                  <a:pt x="8407830" y="4572001"/>
                </a:cubicBezTo>
                <a:lnTo>
                  <a:pt x="8270283" y="4572001"/>
                </a:lnTo>
                <a:cubicBezTo>
                  <a:pt x="8186900" y="4357380"/>
                  <a:pt x="7996531" y="4194541"/>
                  <a:pt x="7762529" y="4144250"/>
                </a:cubicBezTo>
                <a:cubicBezTo>
                  <a:pt x="7797023" y="4319651"/>
                  <a:pt x="7899246" y="4471530"/>
                  <a:pt x="8042344" y="4572001"/>
                </a:cubicBezTo>
                <a:lnTo>
                  <a:pt x="7848103" y="4572001"/>
                </a:lnTo>
                <a:cubicBezTo>
                  <a:pt x="7731971" y="4452596"/>
                  <a:pt x="7653409" y="4298519"/>
                  <a:pt x="7629044" y="4127511"/>
                </a:cubicBezTo>
                <a:cubicBezTo>
                  <a:pt x="7628876" y="4127458"/>
                  <a:pt x="7628708" y="4127453"/>
                  <a:pt x="7628538" y="4127448"/>
                </a:cubicBezTo>
                <a:lnTo>
                  <a:pt x="7628000" y="4120772"/>
                </a:lnTo>
                <a:cubicBezTo>
                  <a:pt x="7622941" y="4090522"/>
                  <a:pt x="7620490" y="4059631"/>
                  <a:pt x="7620533" y="4028296"/>
                </a:cubicBezTo>
                <a:cubicBezTo>
                  <a:pt x="7619221" y="4022668"/>
                  <a:pt x="7619162" y="4017001"/>
                  <a:pt x="7619162" y="4011320"/>
                </a:cubicBezTo>
                <a:lnTo>
                  <a:pt x="7619756" y="3999880"/>
                </a:lnTo>
                <a:lnTo>
                  <a:pt x="7620254" y="3999913"/>
                </a:lnTo>
                <a:close/>
                <a:moveTo>
                  <a:pt x="7597529" y="3999419"/>
                </a:moveTo>
                <a:lnTo>
                  <a:pt x="7597555" y="3999913"/>
                </a:lnTo>
                <a:lnTo>
                  <a:pt x="7598053" y="3999880"/>
                </a:lnTo>
                <a:lnTo>
                  <a:pt x="7598647" y="4011320"/>
                </a:lnTo>
                <a:cubicBezTo>
                  <a:pt x="7598647" y="4017001"/>
                  <a:pt x="7598588" y="4022668"/>
                  <a:pt x="7597276" y="4028296"/>
                </a:cubicBezTo>
                <a:cubicBezTo>
                  <a:pt x="7597319" y="4059631"/>
                  <a:pt x="7594868" y="4090522"/>
                  <a:pt x="7589809" y="4120772"/>
                </a:cubicBezTo>
                <a:lnTo>
                  <a:pt x="7589271" y="4127448"/>
                </a:lnTo>
                <a:cubicBezTo>
                  <a:pt x="7589101" y="4127453"/>
                  <a:pt x="7588933" y="4127458"/>
                  <a:pt x="7588765" y="4127511"/>
                </a:cubicBezTo>
                <a:cubicBezTo>
                  <a:pt x="7564400" y="4298519"/>
                  <a:pt x="7485838" y="4452596"/>
                  <a:pt x="7369706" y="4572001"/>
                </a:cubicBezTo>
                <a:lnTo>
                  <a:pt x="7175465" y="4572001"/>
                </a:lnTo>
                <a:cubicBezTo>
                  <a:pt x="7318563" y="4471530"/>
                  <a:pt x="7420786" y="4319651"/>
                  <a:pt x="7455280" y="4144250"/>
                </a:cubicBezTo>
                <a:cubicBezTo>
                  <a:pt x="7221278" y="4194541"/>
                  <a:pt x="7030909" y="4357380"/>
                  <a:pt x="6947526" y="4572001"/>
                </a:cubicBezTo>
                <a:lnTo>
                  <a:pt x="6809978" y="4572001"/>
                </a:lnTo>
                <a:cubicBezTo>
                  <a:pt x="6903341" y="4283539"/>
                  <a:pt x="7156571" y="4064450"/>
                  <a:pt x="7468650" y="4012794"/>
                </a:cubicBezTo>
                <a:lnTo>
                  <a:pt x="7468767" y="4011646"/>
                </a:lnTo>
                <a:cubicBezTo>
                  <a:pt x="7474076" y="4010636"/>
                  <a:pt x="7479404" y="4009688"/>
                  <a:pt x="7484980" y="4010107"/>
                </a:cubicBezTo>
                <a:cubicBezTo>
                  <a:pt x="7516163" y="4004550"/>
                  <a:pt x="7548056" y="4001569"/>
                  <a:pt x="7580442" y="4001042"/>
                </a:cubicBezTo>
                <a:close/>
                <a:moveTo>
                  <a:pt x="5928129" y="3999419"/>
                </a:moveTo>
                <a:lnTo>
                  <a:pt x="5945217" y="4001042"/>
                </a:lnTo>
                <a:cubicBezTo>
                  <a:pt x="5977602" y="4001569"/>
                  <a:pt x="6009495" y="4004550"/>
                  <a:pt x="6040678" y="4010107"/>
                </a:cubicBezTo>
                <a:cubicBezTo>
                  <a:pt x="6046254" y="4009688"/>
                  <a:pt x="6051582" y="4010636"/>
                  <a:pt x="6056891" y="4011646"/>
                </a:cubicBezTo>
                <a:lnTo>
                  <a:pt x="6057008" y="4012794"/>
                </a:lnTo>
                <a:cubicBezTo>
                  <a:pt x="6369087" y="4064450"/>
                  <a:pt x="6622316" y="4283539"/>
                  <a:pt x="6715680" y="4572001"/>
                </a:cubicBezTo>
                <a:lnTo>
                  <a:pt x="6578131" y="4572001"/>
                </a:lnTo>
                <a:cubicBezTo>
                  <a:pt x="6494748" y="4357380"/>
                  <a:pt x="6304380" y="4194541"/>
                  <a:pt x="6070378" y="4144250"/>
                </a:cubicBezTo>
                <a:cubicBezTo>
                  <a:pt x="6104872" y="4319650"/>
                  <a:pt x="6207095" y="4471530"/>
                  <a:pt x="6350192" y="4572001"/>
                </a:cubicBezTo>
                <a:lnTo>
                  <a:pt x="6155952" y="4572001"/>
                </a:lnTo>
                <a:cubicBezTo>
                  <a:pt x="6039820" y="4452596"/>
                  <a:pt x="5961257" y="4298519"/>
                  <a:pt x="5936893" y="4127511"/>
                </a:cubicBezTo>
                <a:cubicBezTo>
                  <a:pt x="5936725" y="4127458"/>
                  <a:pt x="5936557" y="4127453"/>
                  <a:pt x="5936387" y="4127448"/>
                </a:cubicBezTo>
                <a:lnTo>
                  <a:pt x="5935849" y="4120772"/>
                </a:lnTo>
                <a:cubicBezTo>
                  <a:pt x="5930790" y="4090522"/>
                  <a:pt x="5928340" y="4059631"/>
                  <a:pt x="5928382" y="4028296"/>
                </a:cubicBezTo>
                <a:cubicBezTo>
                  <a:pt x="5927070" y="4022668"/>
                  <a:pt x="5927011" y="4017001"/>
                  <a:pt x="5927011" y="4011320"/>
                </a:cubicBezTo>
                <a:lnTo>
                  <a:pt x="5927605" y="3999880"/>
                </a:lnTo>
                <a:lnTo>
                  <a:pt x="5928103" y="3999913"/>
                </a:lnTo>
                <a:close/>
                <a:moveTo>
                  <a:pt x="5905378" y="3999419"/>
                </a:moveTo>
                <a:lnTo>
                  <a:pt x="5905404" y="3999913"/>
                </a:lnTo>
                <a:lnTo>
                  <a:pt x="5905902" y="3999880"/>
                </a:lnTo>
                <a:lnTo>
                  <a:pt x="5906496" y="4011320"/>
                </a:lnTo>
                <a:cubicBezTo>
                  <a:pt x="5906496" y="4017001"/>
                  <a:pt x="5906437" y="4022668"/>
                  <a:pt x="5905125" y="4028296"/>
                </a:cubicBezTo>
                <a:cubicBezTo>
                  <a:pt x="5905167" y="4059631"/>
                  <a:pt x="5902717" y="4090522"/>
                  <a:pt x="5897658" y="4120772"/>
                </a:cubicBezTo>
                <a:lnTo>
                  <a:pt x="5897120" y="4127448"/>
                </a:lnTo>
                <a:cubicBezTo>
                  <a:pt x="5896950" y="4127453"/>
                  <a:pt x="5896782" y="4127458"/>
                  <a:pt x="5896614" y="4127511"/>
                </a:cubicBezTo>
                <a:cubicBezTo>
                  <a:pt x="5872249" y="4298519"/>
                  <a:pt x="5793686" y="4452596"/>
                  <a:pt x="5677555" y="4572001"/>
                </a:cubicBezTo>
                <a:lnTo>
                  <a:pt x="5483314" y="4572001"/>
                </a:lnTo>
                <a:cubicBezTo>
                  <a:pt x="5626412" y="4471530"/>
                  <a:pt x="5728635" y="4319650"/>
                  <a:pt x="5763129" y="4144250"/>
                </a:cubicBezTo>
                <a:cubicBezTo>
                  <a:pt x="5529126" y="4194541"/>
                  <a:pt x="5338758" y="4357380"/>
                  <a:pt x="5255375" y="4572001"/>
                </a:cubicBezTo>
                <a:lnTo>
                  <a:pt x="5117827" y="4572001"/>
                </a:lnTo>
                <a:cubicBezTo>
                  <a:pt x="5211190" y="4283539"/>
                  <a:pt x="5464420" y="4064450"/>
                  <a:pt x="5776499" y="4012794"/>
                </a:cubicBezTo>
                <a:lnTo>
                  <a:pt x="5776616" y="4011646"/>
                </a:lnTo>
                <a:cubicBezTo>
                  <a:pt x="5781926" y="4010636"/>
                  <a:pt x="5787253" y="4009688"/>
                  <a:pt x="5792829" y="4010107"/>
                </a:cubicBezTo>
                <a:cubicBezTo>
                  <a:pt x="5824012" y="4004550"/>
                  <a:pt x="5855905" y="4001569"/>
                  <a:pt x="5888290" y="4001042"/>
                </a:cubicBezTo>
                <a:close/>
                <a:moveTo>
                  <a:pt x="4235979" y="3999419"/>
                </a:moveTo>
                <a:lnTo>
                  <a:pt x="4253065" y="4001042"/>
                </a:lnTo>
                <a:cubicBezTo>
                  <a:pt x="4285451" y="4001569"/>
                  <a:pt x="4317343" y="4004550"/>
                  <a:pt x="4348528" y="4010107"/>
                </a:cubicBezTo>
                <a:cubicBezTo>
                  <a:pt x="4354104" y="4009688"/>
                  <a:pt x="4359431" y="4010636"/>
                  <a:pt x="4364739" y="4011646"/>
                </a:cubicBezTo>
                <a:lnTo>
                  <a:pt x="4364856" y="4012794"/>
                </a:lnTo>
                <a:cubicBezTo>
                  <a:pt x="4676936" y="4064450"/>
                  <a:pt x="4930165" y="4283539"/>
                  <a:pt x="5023528" y="4572001"/>
                </a:cubicBezTo>
                <a:lnTo>
                  <a:pt x="4885980" y="4572001"/>
                </a:lnTo>
                <a:cubicBezTo>
                  <a:pt x="4802597" y="4357380"/>
                  <a:pt x="4612229" y="4194541"/>
                  <a:pt x="4378227" y="4144250"/>
                </a:cubicBezTo>
                <a:cubicBezTo>
                  <a:pt x="4412722" y="4319651"/>
                  <a:pt x="4514944" y="4471530"/>
                  <a:pt x="4658041" y="4572001"/>
                </a:cubicBezTo>
                <a:lnTo>
                  <a:pt x="4463800" y="4572001"/>
                </a:lnTo>
                <a:cubicBezTo>
                  <a:pt x="4347669" y="4452596"/>
                  <a:pt x="4269106" y="4298519"/>
                  <a:pt x="4244741" y="4127511"/>
                </a:cubicBezTo>
                <a:cubicBezTo>
                  <a:pt x="4244574" y="4127458"/>
                  <a:pt x="4244405" y="4127453"/>
                  <a:pt x="4244236" y="4127448"/>
                </a:cubicBezTo>
                <a:lnTo>
                  <a:pt x="4243697" y="4120772"/>
                </a:lnTo>
                <a:cubicBezTo>
                  <a:pt x="4238639" y="4090522"/>
                  <a:pt x="4236188" y="4059631"/>
                  <a:pt x="4236230" y="4028296"/>
                </a:cubicBezTo>
                <a:cubicBezTo>
                  <a:pt x="4234918" y="4022668"/>
                  <a:pt x="4234860" y="4017001"/>
                  <a:pt x="4234860" y="4011320"/>
                </a:cubicBezTo>
                <a:lnTo>
                  <a:pt x="4235454" y="3999880"/>
                </a:lnTo>
                <a:lnTo>
                  <a:pt x="4235952" y="3999913"/>
                </a:lnTo>
                <a:close/>
                <a:moveTo>
                  <a:pt x="4213227" y="3999419"/>
                </a:moveTo>
                <a:lnTo>
                  <a:pt x="4213253" y="3999913"/>
                </a:lnTo>
                <a:lnTo>
                  <a:pt x="4213751" y="3999880"/>
                </a:lnTo>
                <a:lnTo>
                  <a:pt x="4214345" y="4011320"/>
                </a:lnTo>
                <a:cubicBezTo>
                  <a:pt x="4214345" y="4017001"/>
                  <a:pt x="4214286" y="4022668"/>
                  <a:pt x="4212974" y="4028296"/>
                </a:cubicBezTo>
                <a:cubicBezTo>
                  <a:pt x="4213016" y="4059631"/>
                  <a:pt x="4210566" y="4090522"/>
                  <a:pt x="4205507" y="4120772"/>
                </a:cubicBezTo>
                <a:lnTo>
                  <a:pt x="4204969" y="4127448"/>
                </a:lnTo>
                <a:cubicBezTo>
                  <a:pt x="4204799" y="4127453"/>
                  <a:pt x="4204631" y="4127458"/>
                  <a:pt x="4204463" y="4127511"/>
                </a:cubicBezTo>
                <a:cubicBezTo>
                  <a:pt x="4180098" y="4298519"/>
                  <a:pt x="4101535" y="4452596"/>
                  <a:pt x="3985404" y="4572001"/>
                </a:cubicBezTo>
                <a:lnTo>
                  <a:pt x="3791163" y="4572001"/>
                </a:lnTo>
                <a:cubicBezTo>
                  <a:pt x="3934261" y="4471530"/>
                  <a:pt x="4036484" y="4319651"/>
                  <a:pt x="4070978" y="4144250"/>
                </a:cubicBezTo>
                <a:cubicBezTo>
                  <a:pt x="3836975" y="4194541"/>
                  <a:pt x="3646607" y="4357380"/>
                  <a:pt x="3563224" y="4572001"/>
                </a:cubicBezTo>
                <a:lnTo>
                  <a:pt x="3425676" y="4572001"/>
                </a:lnTo>
                <a:cubicBezTo>
                  <a:pt x="3519039" y="4283539"/>
                  <a:pt x="3772269" y="4064450"/>
                  <a:pt x="4084348" y="4012794"/>
                </a:cubicBezTo>
                <a:lnTo>
                  <a:pt x="4084465" y="4011646"/>
                </a:lnTo>
                <a:cubicBezTo>
                  <a:pt x="4089774" y="4010636"/>
                  <a:pt x="4095102" y="4009688"/>
                  <a:pt x="4100678" y="4010107"/>
                </a:cubicBezTo>
                <a:cubicBezTo>
                  <a:pt x="4131861" y="4004550"/>
                  <a:pt x="4163754" y="4001569"/>
                  <a:pt x="4196139" y="4001042"/>
                </a:cubicBezTo>
                <a:close/>
                <a:moveTo>
                  <a:pt x="2543827" y="3999419"/>
                </a:moveTo>
                <a:lnTo>
                  <a:pt x="2560914" y="4001042"/>
                </a:lnTo>
                <a:cubicBezTo>
                  <a:pt x="2593300" y="4001569"/>
                  <a:pt x="2625192" y="4004550"/>
                  <a:pt x="2656376" y="4010107"/>
                </a:cubicBezTo>
                <a:cubicBezTo>
                  <a:pt x="2661952" y="4009688"/>
                  <a:pt x="2667280" y="4010636"/>
                  <a:pt x="2672588" y="4011646"/>
                </a:cubicBezTo>
                <a:lnTo>
                  <a:pt x="2672706" y="4012794"/>
                </a:lnTo>
                <a:cubicBezTo>
                  <a:pt x="2984785" y="4064450"/>
                  <a:pt x="3238014" y="4283539"/>
                  <a:pt x="3331377" y="4572001"/>
                </a:cubicBezTo>
                <a:lnTo>
                  <a:pt x="3193830" y="4572001"/>
                </a:lnTo>
                <a:cubicBezTo>
                  <a:pt x="3110446" y="4357380"/>
                  <a:pt x="2920078" y="4194541"/>
                  <a:pt x="2686076" y="4144250"/>
                </a:cubicBezTo>
                <a:cubicBezTo>
                  <a:pt x="2720570" y="4319650"/>
                  <a:pt x="2822793" y="4471530"/>
                  <a:pt x="2965890" y="4572001"/>
                </a:cubicBezTo>
                <a:lnTo>
                  <a:pt x="2771649" y="4572001"/>
                </a:lnTo>
                <a:cubicBezTo>
                  <a:pt x="2655518" y="4452596"/>
                  <a:pt x="2576955" y="4298519"/>
                  <a:pt x="2552590" y="4127511"/>
                </a:cubicBezTo>
                <a:cubicBezTo>
                  <a:pt x="2552423" y="4127458"/>
                  <a:pt x="2552254" y="4127453"/>
                  <a:pt x="2552085" y="4127448"/>
                </a:cubicBezTo>
                <a:lnTo>
                  <a:pt x="2551547" y="4120772"/>
                </a:lnTo>
                <a:cubicBezTo>
                  <a:pt x="2546488" y="4090522"/>
                  <a:pt x="2544037" y="4059631"/>
                  <a:pt x="2544079" y="4028296"/>
                </a:cubicBezTo>
                <a:cubicBezTo>
                  <a:pt x="2542767" y="4022668"/>
                  <a:pt x="2542709" y="4017001"/>
                  <a:pt x="2542709" y="4011320"/>
                </a:cubicBezTo>
                <a:lnTo>
                  <a:pt x="2543303" y="3999880"/>
                </a:lnTo>
                <a:lnTo>
                  <a:pt x="2543801" y="3999913"/>
                </a:lnTo>
                <a:close/>
                <a:moveTo>
                  <a:pt x="2521076" y="3999419"/>
                </a:moveTo>
                <a:lnTo>
                  <a:pt x="2521102" y="3999913"/>
                </a:lnTo>
                <a:lnTo>
                  <a:pt x="2521600" y="3999880"/>
                </a:lnTo>
                <a:lnTo>
                  <a:pt x="2522194" y="4011320"/>
                </a:lnTo>
                <a:cubicBezTo>
                  <a:pt x="2522194" y="4017001"/>
                  <a:pt x="2522135" y="4022668"/>
                  <a:pt x="2520823" y="4028296"/>
                </a:cubicBezTo>
                <a:cubicBezTo>
                  <a:pt x="2520865" y="4059631"/>
                  <a:pt x="2518415" y="4090522"/>
                  <a:pt x="2513356" y="4120772"/>
                </a:cubicBezTo>
                <a:lnTo>
                  <a:pt x="2512818" y="4127448"/>
                </a:lnTo>
                <a:cubicBezTo>
                  <a:pt x="2512648" y="4127453"/>
                  <a:pt x="2512480" y="4127458"/>
                  <a:pt x="2512312" y="4127511"/>
                </a:cubicBezTo>
                <a:cubicBezTo>
                  <a:pt x="2487947" y="4298519"/>
                  <a:pt x="2409385" y="4452596"/>
                  <a:pt x="2293253" y="4572001"/>
                </a:cubicBezTo>
                <a:lnTo>
                  <a:pt x="2099012" y="4572001"/>
                </a:lnTo>
                <a:cubicBezTo>
                  <a:pt x="2242110" y="4471530"/>
                  <a:pt x="2344333" y="4319651"/>
                  <a:pt x="2378827" y="4144250"/>
                </a:cubicBezTo>
                <a:cubicBezTo>
                  <a:pt x="2144825" y="4194541"/>
                  <a:pt x="1954456" y="4357380"/>
                  <a:pt x="1871073" y="4572001"/>
                </a:cubicBezTo>
                <a:lnTo>
                  <a:pt x="1733525" y="4572001"/>
                </a:lnTo>
                <a:cubicBezTo>
                  <a:pt x="1826888" y="4283539"/>
                  <a:pt x="2080118" y="4064450"/>
                  <a:pt x="2392197" y="4012794"/>
                </a:cubicBezTo>
                <a:lnTo>
                  <a:pt x="2392314" y="4011646"/>
                </a:lnTo>
                <a:cubicBezTo>
                  <a:pt x="2397623" y="4010636"/>
                  <a:pt x="2402951" y="4009688"/>
                  <a:pt x="2408527" y="4010107"/>
                </a:cubicBezTo>
                <a:cubicBezTo>
                  <a:pt x="2439710" y="4004550"/>
                  <a:pt x="2471603" y="4001569"/>
                  <a:pt x="2503988" y="4001042"/>
                </a:cubicBezTo>
                <a:close/>
                <a:moveTo>
                  <a:pt x="851676" y="3999419"/>
                </a:moveTo>
                <a:lnTo>
                  <a:pt x="868763" y="4001042"/>
                </a:lnTo>
                <a:cubicBezTo>
                  <a:pt x="901149" y="4001569"/>
                  <a:pt x="933041" y="4004550"/>
                  <a:pt x="964225" y="4010107"/>
                </a:cubicBezTo>
                <a:cubicBezTo>
                  <a:pt x="969801" y="4009688"/>
                  <a:pt x="975129" y="4010636"/>
                  <a:pt x="980437" y="4011646"/>
                </a:cubicBezTo>
                <a:lnTo>
                  <a:pt x="980555" y="4012794"/>
                </a:lnTo>
                <a:cubicBezTo>
                  <a:pt x="1292634" y="4064450"/>
                  <a:pt x="1545864" y="4283539"/>
                  <a:pt x="1639226" y="4572001"/>
                </a:cubicBezTo>
                <a:lnTo>
                  <a:pt x="1501679" y="4572001"/>
                </a:lnTo>
                <a:cubicBezTo>
                  <a:pt x="1418296" y="4357380"/>
                  <a:pt x="1227927" y="4194541"/>
                  <a:pt x="993925" y="4144250"/>
                </a:cubicBezTo>
                <a:cubicBezTo>
                  <a:pt x="1028419" y="4319651"/>
                  <a:pt x="1130642" y="4471530"/>
                  <a:pt x="1273740" y="4572001"/>
                </a:cubicBezTo>
                <a:lnTo>
                  <a:pt x="1079499" y="4572001"/>
                </a:lnTo>
                <a:cubicBezTo>
                  <a:pt x="963367" y="4452596"/>
                  <a:pt x="884804" y="4298519"/>
                  <a:pt x="860439" y="4127511"/>
                </a:cubicBezTo>
                <a:cubicBezTo>
                  <a:pt x="860272" y="4127458"/>
                  <a:pt x="860103" y="4127453"/>
                  <a:pt x="859934" y="4127448"/>
                </a:cubicBezTo>
                <a:lnTo>
                  <a:pt x="859396" y="4120772"/>
                </a:lnTo>
                <a:cubicBezTo>
                  <a:pt x="854337" y="4090522"/>
                  <a:pt x="851886" y="4059631"/>
                  <a:pt x="851928" y="4028296"/>
                </a:cubicBezTo>
                <a:cubicBezTo>
                  <a:pt x="850616" y="4022668"/>
                  <a:pt x="850558" y="4017001"/>
                  <a:pt x="850558" y="4011320"/>
                </a:cubicBezTo>
                <a:lnTo>
                  <a:pt x="851152" y="3999880"/>
                </a:lnTo>
                <a:lnTo>
                  <a:pt x="851650" y="3999913"/>
                </a:lnTo>
                <a:close/>
                <a:moveTo>
                  <a:pt x="828925" y="3999419"/>
                </a:moveTo>
                <a:lnTo>
                  <a:pt x="828951" y="3999913"/>
                </a:lnTo>
                <a:lnTo>
                  <a:pt x="829449" y="3999880"/>
                </a:lnTo>
                <a:lnTo>
                  <a:pt x="830043" y="4011320"/>
                </a:lnTo>
                <a:cubicBezTo>
                  <a:pt x="830043" y="4017001"/>
                  <a:pt x="829984" y="4022668"/>
                  <a:pt x="828672" y="4028296"/>
                </a:cubicBezTo>
                <a:cubicBezTo>
                  <a:pt x="828714" y="4059631"/>
                  <a:pt x="826264" y="4090522"/>
                  <a:pt x="821205" y="4120772"/>
                </a:cubicBezTo>
                <a:lnTo>
                  <a:pt x="820667" y="4127448"/>
                </a:lnTo>
                <a:cubicBezTo>
                  <a:pt x="820497" y="4127453"/>
                  <a:pt x="820329" y="4127458"/>
                  <a:pt x="820161" y="4127511"/>
                </a:cubicBezTo>
                <a:cubicBezTo>
                  <a:pt x="795796" y="4298519"/>
                  <a:pt x="717234" y="4452596"/>
                  <a:pt x="601102" y="4572001"/>
                </a:cubicBezTo>
                <a:lnTo>
                  <a:pt x="406861" y="4572001"/>
                </a:lnTo>
                <a:cubicBezTo>
                  <a:pt x="549959" y="4471530"/>
                  <a:pt x="652182" y="4319650"/>
                  <a:pt x="686676" y="4144250"/>
                </a:cubicBezTo>
                <a:cubicBezTo>
                  <a:pt x="452674" y="4194541"/>
                  <a:pt x="262305" y="4357380"/>
                  <a:pt x="178922" y="4572001"/>
                </a:cubicBezTo>
                <a:lnTo>
                  <a:pt x="41374" y="4572001"/>
                </a:lnTo>
                <a:cubicBezTo>
                  <a:pt x="134738" y="4283539"/>
                  <a:pt x="387967" y="4064450"/>
                  <a:pt x="700046" y="4012794"/>
                </a:cubicBezTo>
                <a:lnTo>
                  <a:pt x="700163" y="4011646"/>
                </a:lnTo>
                <a:cubicBezTo>
                  <a:pt x="705472" y="4010636"/>
                  <a:pt x="710800" y="4009688"/>
                  <a:pt x="716376" y="4010107"/>
                </a:cubicBezTo>
                <a:cubicBezTo>
                  <a:pt x="747559" y="4004550"/>
                  <a:pt x="779452" y="4001569"/>
                  <a:pt x="811837" y="4001042"/>
                </a:cubicBezTo>
                <a:close/>
                <a:moveTo>
                  <a:pt x="8305836" y="3304913"/>
                </a:moveTo>
                <a:cubicBezTo>
                  <a:pt x="8030646" y="3363591"/>
                  <a:pt x="7815802" y="3576701"/>
                  <a:pt x="7762527" y="3845480"/>
                </a:cubicBezTo>
                <a:cubicBezTo>
                  <a:pt x="8037717" y="3786801"/>
                  <a:pt x="8252560" y="3573691"/>
                  <a:pt x="8305836" y="3304913"/>
                </a:cubicBezTo>
                <a:close/>
                <a:moveTo>
                  <a:pt x="6911971" y="3304913"/>
                </a:moveTo>
                <a:cubicBezTo>
                  <a:pt x="6965247" y="3573691"/>
                  <a:pt x="7180090" y="3786801"/>
                  <a:pt x="7455280" y="3845480"/>
                </a:cubicBezTo>
                <a:cubicBezTo>
                  <a:pt x="7402005" y="3576701"/>
                  <a:pt x="7187161" y="3363591"/>
                  <a:pt x="6911971" y="3304913"/>
                </a:cubicBezTo>
                <a:close/>
                <a:moveTo>
                  <a:pt x="6613685" y="3304913"/>
                </a:moveTo>
                <a:cubicBezTo>
                  <a:pt x="6338495" y="3363591"/>
                  <a:pt x="6123651" y="3576701"/>
                  <a:pt x="6070376" y="3845480"/>
                </a:cubicBezTo>
                <a:cubicBezTo>
                  <a:pt x="6345566" y="3786801"/>
                  <a:pt x="6560409" y="3573691"/>
                  <a:pt x="6613685" y="3304913"/>
                </a:cubicBezTo>
                <a:close/>
                <a:moveTo>
                  <a:pt x="5219820" y="3304913"/>
                </a:moveTo>
                <a:cubicBezTo>
                  <a:pt x="5273096" y="3573691"/>
                  <a:pt x="5487939" y="3786801"/>
                  <a:pt x="5763129" y="3845480"/>
                </a:cubicBezTo>
                <a:cubicBezTo>
                  <a:pt x="5709854" y="3576701"/>
                  <a:pt x="5495010" y="3363591"/>
                  <a:pt x="5219820" y="3304913"/>
                </a:cubicBezTo>
                <a:close/>
                <a:moveTo>
                  <a:pt x="4921534" y="3304913"/>
                </a:moveTo>
                <a:cubicBezTo>
                  <a:pt x="4646344" y="3363591"/>
                  <a:pt x="4431500" y="3576701"/>
                  <a:pt x="4378225" y="3845480"/>
                </a:cubicBezTo>
                <a:cubicBezTo>
                  <a:pt x="4653415" y="3786801"/>
                  <a:pt x="4868259" y="3573691"/>
                  <a:pt x="4921534" y="3304913"/>
                </a:cubicBezTo>
                <a:close/>
                <a:moveTo>
                  <a:pt x="3527669" y="3304913"/>
                </a:moveTo>
                <a:cubicBezTo>
                  <a:pt x="3580945" y="3573691"/>
                  <a:pt x="3795788" y="3786801"/>
                  <a:pt x="4070978" y="3845480"/>
                </a:cubicBezTo>
                <a:cubicBezTo>
                  <a:pt x="4017703" y="3576701"/>
                  <a:pt x="3802859" y="3363591"/>
                  <a:pt x="3527669" y="3304913"/>
                </a:cubicBezTo>
                <a:close/>
                <a:moveTo>
                  <a:pt x="3229383" y="3304913"/>
                </a:moveTo>
                <a:cubicBezTo>
                  <a:pt x="2954193" y="3363591"/>
                  <a:pt x="2739349" y="3576701"/>
                  <a:pt x="2686074" y="3845480"/>
                </a:cubicBezTo>
                <a:cubicBezTo>
                  <a:pt x="2961264" y="3786801"/>
                  <a:pt x="3176107" y="3573691"/>
                  <a:pt x="3229383" y="3304913"/>
                </a:cubicBezTo>
                <a:close/>
                <a:moveTo>
                  <a:pt x="1835518" y="3304913"/>
                </a:moveTo>
                <a:cubicBezTo>
                  <a:pt x="1888794" y="3573691"/>
                  <a:pt x="2103637" y="3786801"/>
                  <a:pt x="2378827" y="3845480"/>
                </a:cubicBezTo>
                <a:cubicBezTo>
                  <a:pt x="2325552" y="3576701"/>
                  <a:pt x="2110708" y="3363591"/>
                  <a:pt x="1835518" y="3304913"/>
                </a:cubicBezTo>
                <a:close/>
                <a:moveTo>
                  <a:pt x="1537232" y="3304913"/>
                </a:moveTo>
                <a:cubicBezTo>
                  <a:pt x="1262042" y="3363591"/>
                  <a:pt x="1047198" y="3576701"/>
                  <a:pt x="993923" y="3845480"/>
                </a:cubicBezTo>
                <a:cubicBezTo>
                  <a:pt x="1269113" y="3786801"/>
                  <a:pt x="1483956" y="3573691"/>
                  <a:pt x="1537232" y="3304913"/>
                </a:cubicBezTo>
                <a:close/>
                <a:moveTo>
                  <a:pt x="143367" y="3304913"/>
                </a:moveTo>
                <a:cubicBezTo>
                  <a:pt x="196643" y="3573691"/>
                  <a:pt x="411486" y="3786801"/>
                  <a:pt x="686676" y="3845480"/>
                </a:cubicBezTo>
                <a:cubicBezTo>
                  <a:pt x="633401" y="3576701"/>
                  <a:pt x="418557" y="3363591"/>
                  <a:pt x="143367" y="3304913"/>
                </a:cubicBezTo>
                <a:close/>
                <a:moveTo>
                  <a:pt x="8461873" y="3161219"/>
                </a:moveTo>
                <a:lnTo>
                  <a:pt x="8478960" y="3162829"/>
                </a:lnTo>
                <a:cubicBezTo>
                  <a:pt x="8511346" y="3163352"/>
                  <a:pt x="8543239" y="3166310"/>
                  <a:pt x="8574422" y="3171823"/>
                </a:cubicBezTo>
                <a:cubicBezTo>
                  <a:pt x="8579998" y="3171407"/>
                  <a:pt x="8585326" y="3172348"/>
                  <a:pt x="8590635" y="3173350"/>
                </a:cubicBezTo>
                <a:lnTo>
                  <a:pt x="8590752" y="3174489"/>
                </a:lnTo>
                <a:cubicBezTo>
                  <a:pt x="8815033" y="3211322"/>
                  <a:pt x="9008920" y="3333951"/>
                  <a:pt x="9135069" y="3506215"/>
                </a:cubicBezTo>
                <a:lnTo>
                  <a:pt x="9139239" y="3512974"/>
                </a:lnTo>
                <a:lnTo>
                  <a:pt x="9139239" y="3816134"/>
                </a:lnTo>
                <a:lnTo>
                  <a:pt x="9120077" y="3747490"/>
                </a:lnTo>
                <a:cubicBezTo>
                  <a:pt x="9039502" y="3525837"/>
                  <a:pt x="8844913" y="3356256"/>
                  <a:pt x="8604122" y="3304913"/>
                </a:cubicBezTo>
                <a:cubicBezTo>
                  <a:pt x="8650738" y="3540094"/>
                  <a:pt x="8821055" y="3732654"/>
                  <a:pt x="9047261" y="3816429"/>
                </a:cubicBezTo>
                <a:lnTo>
                  <a:pt x="9139239" y="3843104"/>
                </a:lnTo>
                <a:lnTo>
                  <a:pt x="9139239" y="3970603"/>
                </a:lnTo>
                <a:lnTo>
                  <a:pt x="9030179" y="3943797"/>
                </a:lnTo>
                <a:cubicBezTo>
                  <a:pt x="8735297" y="3846211"/>
                  <a:pt x="8514628" y="3594637"/>
                  <a:pt x="8470637" y="3288305"/>
                </a:cubicBezTo>
                <a:cubicBezTo>
                  <a:pt x="8470469" y="3288253"/>
                  <a:pt x="8470301" y="3288248"/>
                  <a:pt x="8470131" y="3288243"/>
                </a:cubicBezTo>
                <a:lnTo>
                  <a:pt x="8469593" y="3281619"/>
                </a:lnTo>
                <a:cubicBezTo>
                  <a:pt x="8464534" y="3251607"/>
                  <a:pt x="8462083" y="3220958"/>
                  <a:pt x="8462126" y="3189869"/>
                </a:cubicBezTo>
                <a:cubicBezTo>
                  <a:pt x="8460814" y="3184286"/>
                  <a:pt x="8460755" y="3178663"/>
                  <a:pt x="8460755" y="3173027"/>
                </a:cubicBezTo>
                <a:lnTo>
                  <a:pt x="8461349" y="3161677"/>
                </a:lnTo>
                <a:lnTo>
                  <a:pt x="8461847" y="3161709"/>
                </a:lnTo>
                <a:close/>
                <a:moveTo>
                  <a:pt x="8448085" y="3161219"/>
                </a:moveTo>
                <a:lnTo>
                  <a:pt x="8448111" y="3161709"/>
                </a:lnTo>
                <a:lnTo>
                  <a:pt x="8448609" y="3161677"/>
                </a:lnTo>
                <a:lnTo>
                  <a:pt x="8449203" y="3173027"/>
                </a:lnTo>
                <a:cubicBezTo>
                  <a:pt x="8449203" y="3178663"/>
                  <a:pt x="8449144" y="3184286"/>
                  <a:pt x="8447832" y="3189869"/>
                </a:cubicBezTo>
                <a:cubicBezTo>
                  <a:pt x="8447875" y="3220958"/>
                  <a:pt x="8445424" y="3251607"/>
                  <a:pt x="8440365" y="3281619"/>
                </a:cubicBezTo>
                <a:lnTo>
                  <a:pt x="8439827" y="3288243"/>
                </a:lnTo>
                <a:cubicBezTo>
                  <a:pt x="8439657" y="3288248"/>
                  <a:pt x="8439489" y="3288253"/>
                  <a:pt x="8439321" y="3288305"/>
                </a:cubicBezTo>
                <a:cubicBezTo>
                  <a:pt x="8389046" y="3638399"/>
                  <a:pt x="8108007" y="3916971"/>
                  <a:pt x="7749156" y="3975903"/>
                </a:cubicBezTo>
                <a:lnTo>
                  <a:pt x="7749040" y="3977042"/>
                </a:lnTo>
                <a:cubicBezTo>
                  <a:pt x="7743729" y="3978045"/>
                  <a:pt x="7738400" y="3978986"/>
                  <a:pt x="7732823" y="3978570"/>
                </a:cubicBezTo>
                <a:cubicBezTo>
                  <a:pt x="7701651" y="3984080"/>
                  <a:pt x="7669771" y="3987038"/>
                  <a:pt x="7637396" y="3987561"/>
                </a:cubicBezTo>
                <a:lnTo>
                  <a:pt x="7620278" y="3989174"/>
                </a:lnTo>
                <a:lnTo>
                  <a:pt x="7620252" y="3988683"/>
                </a:lnTo>
                <a:lnTo>
                  <a:pt x="7619753" y="3988716"/>
                </a:lnTo>
                <a:cubicBezTo>
                  <a:pt x="7619187" y="3984944"/>
                  <a:pt x="7619160" y="3981158"/>
                  <a:pt x="7619160" y="3977366"/>
                </a:cubicBezTo>
                <a:cubicBezTo>
                  <a:pt x="7619160" y="3971728"/>
                  <a:pt x="7619219" y="3966104"/>
                  <a:pt x="7620531" y="3960518"/>
                </a:cubicBezTo>
                <a:cubicBezTo>
                  <a:pt x="7620488" y="3929436"/>
                  <a:pt x="7622938" y="3898794"/>
                  <a:pt x="7627995" y="3868787"/>
                </a:cubicBezTo>
                <a:lnTo>
                  <a:pt x="7628535" y="3862150"/>
                </a:lnTo>
                <a:cubicBezTo>
                  <a:pt x="7628704" y="3862145"/>
                  <a:pt x="7628873" y="3862140"/>
                  <a:pt x="7629040" y="3862087"/>
                </a:cubicBezTo>
                <a:cubicBezTo>
                  <a:pt x="7679317" y="3511992"/>
                  <a:pt x="7960356" y="3233421"/>
                  <a:pt x="8319206" y="3174489"/>
                </a:cubicBezTo>
                <a:lnTo>
                  <a:pt x="8319323" y="3173350"/>
                </a:lnTo>
                <a:cubicBezTo>
                  <a:pt x="8324632" y="3172348"/>
                  <a:pt x="8329960" y="3171407"/>
                  <a:pt x="8335536" y="3171823"/>
                </a:cubicBezTo>
                <a:cubicBezTo>
                  <a:pt x="8366719" y="3166310"/>
                  <a:pt x="8398612" y="3163352"/>
                  <a:pt x="8430998" y="3162829"/>
                </a:cubicBezTo>
                <a:close/>
                <a:moveTo>
                  <a:pt x="6769722" y="3161219"/>
                </a:moveTo>
                <a:lnTo>
                  <a:pt x="6786810" y="3162829"/>
                </a:lnTo>
                <a:cubicBezTo>
                  <a:pt x="6819195" y="3163352"/>
                  <a:pt x="6851088" y="3166310"/>
                  <a:pt x="6882271" y="3171823"/>
                </a:cubicBezTo>
                <a:cubicBezTo>
                  <a:pt x="6887847" y="3171407"/>
                  <a:pt x="6893175" y="3172348"/>
                  <a:pt x="6898484" y="3173350"/>
                </a:cubicBezTo>
                <a:lnTo>
                  <a:pt x="6898601" y="3174489"/>
                </a:lnTo>
                <a:cubicBezTo>
                  <a:pt x="7257451" y="3233421"/>
                  <a:pt x="7538490" y="3511992"/>
                  <a:pt x="7588766" y="3862087"/>
                </a:cubicBezTo>
                <a:cubicBezTo>
                  <a:pt x="7588934" y="3862140"/>
                  <a:pt x="7589103" y="3862145"/>
                  <a:pt x="7589272" y="3862150"/>
                </a:cubicBezTo>
                <a:lnTo>
                  <a:pt x="7589812" y="3868787"/>
                </a:lnTo>
                <a:cubicBezTo>
                  <a:pt x="7594869" y="3898794"/>
                  <a:pt x="7597319" y="3929436"/>
                  <a:pt x="7597276" y="3960518"/>
                </a:cubicBezTo>
                <a:cubicBezTo>
                  <a:pt x="7598588" y="3966104"/>
                  <a:pt x="7598647" y="3971728"/>
                  <a:pt x="7598647" y="3977366"/>
                </a:cubicBezTo>
                <a:cubicBezTo>
                  <a:pt x="7598647" y="3981158"/>
                  <a:pt x="7598620" y="3984944"/>
                  <a:pt x="7598054" y="3988716"/>
                </a:cubicBezTo>
                <a:lnTo>
                  <a:pt x="7597555" y="3988683"/>
                </a:lnTo>
                <a:lnTo>
                  <a:pt x="7597529" y="3989174"/>
                </a:lnTo>
                <a:lnTo>
                  <a:pt x="7580411" y="3987561"/>
                </a:lnTo>
                <a:cubicBezTo>
                  <a:pt x="7548036" y="3987038"/>
                  <a:pt x="7516156" y="3984080"/>
                  <a:pt x="7484984" y="3978570"/>
                </a:cubicBezTo>
                <a:cubicBezTo>
                  <a:pt x="7479407" y="3978986"/>
                  <a:pt x="7474078" y="3978045"/>
                  <a:pt x="7468767" y="3977042"/>
                </a:cubicBezTo>
                <a:lnTo>
                  <a:pt x="7468651" y="3975903"/>
                </a:lnTo>
                <a:cubicBezTo>
                  <a:pt x="7109800" y="3916971"/>
                  <a:pt x="6828761" y="3638399"/>
                  <a:pt x="6778486" y="3288305"/>
                </a:cubicBezTo>
                <a:cubicBezTo>
                  <a:pt x="6778318" y="3288253"/>
                  <a:pt x="6778150" y="3288248"/>
                  <a:pt x="6777980" y="3288243"/>
                </a:cubicBezTo>
                <a:lnTo>
                  <a:pt x="6777442" y="3281619"/>
                </a:lnTo>
                <a:cubicBezTo>
                  <a:pt x="6772383" y="3251607"/>
                  <a:pt x="6769933" y="3220958"/>
                  <a:pt x="6769975" y="3189869"/>
                </a:cubicBezTo>
                <a:cubicBezTo>
                  <a:pt x="6768663" y="3184286"/>
                  <a:pt x="6768604" y="3178663"/>
                  <a:pt x="6768604" y="3173027"/>
                </a:cubicBezTo>
                <a:lnTo>
                  <a:pt x="6769198" y="3161677"/>
                </a:lnTo>
                <a:lnTo>
                  <a:pt x="6769696" y="3161709"/>
                </a:lnTo>
                <a:close/>
                <a:moveTo>
                  <a:pt x="6755934" y="3161219"/>
                </a:moveTo>
                <a:lnTo>
                  <a:pt x="6755960" y="3161709"/>
                </a:lnTo>
                <a:lnTo>
                  <a:pt x="6756458" y="3161677"/>
                </a:lnTo>
                <a:lnTo>
                  <a:pt x="6757052" y="3173027"/>
                </a:lnTo>
                <a:cubicBezTo>
                  <a:pt x="6757052" y="3178663"/>
                  <a:pt x="6756994" y="3184286"/>
                  <a:pt x="6755682" y="3189869"/>
                </a:cubicBezTo>
                <a:cubicBezTo>
                  <a:pt x="6755724" y="3220958"/>
                  <a:pt x="6753273" y="3251607"/>
                  <a:pt x="6748215" y="3281619"/>
                </a:cubicBezTo>
                <a:lnTo>
                  <a:pt x="6747676" y="3288243"/>
                </a:lnTo>
                <a:cubicBezTo>
                  <a:pt x="6747507" y="3288248"/>
                  <a:pt x="6747338" y="3288253"/>
                  <a:pt x="6747171" y="3288305"/>
                </a:cubicBezTo>
                <a:cubicBezTo>
                  <a:pt x="6696895" y="3638399"/>
                  <a:pt x="6415856" y="3916971"/>
                  <a:pt x="6057005" y="3975903"/>
                </a:cubicBezTo>
                <a:lnTo>
                  <a:pt x="6056889" y="3977042"/>
                </a:lnTo>
                <a:cubicBezTo>
                  <a:pt x="6051578" y="3978045"/>
                  <a:pt x="6046249" y="3978986"/>
                  <a:pt x="6040672" y="3978570"/>
                </a:cubicBezTo>
                <a:cubicBezTo>
                  <a:pt x="6009500" y="3984080"/>
                  <a:pt x="5977620" y="3987038"/>
                  <a:pt x="5945246" y="3987561"/>
                </a:cubicBezTo>
                <a:lnTo>
                  <a:pt x="5928127" y="3989174"/>
                </a:lnTo>
                <a:lnTo>
                  <a:pt x="5928101" y="3988683"/>
                </a:lnTo>
                <a:lnTo>
                  <a:pt x="5927602" y="3988716"/>
                </a:lnTo>
                <a:cubicBezTo>
                  <a:pt x="5927036" y="3984944"/>
                  <a:pt x="5927009" y="3981158"/>
                  <a:pt x="5927009" y="3977366"/>
                </a:cubicBezTo>
                <a:cubicBezTo>
                  <a:pt x="5927009" y="3971728"/>
                  <a:pt x="5927068" y="3966104"/>
                  <a:pt x="5928380" y="3960518"/>
                </a:cubicBezTo>
                <a:cubicBezTo>
                  <a:pt x="5928338" y="3929436"/>
                  <a:pt x="5930787" y="3898794"/>
                  <a:pt x="5935844" y="3868787"/>
                </a:cubicBezTo>
                <a:lnTo>
                  <a:pt x="5936384" y="3862150"/>
                </a:lnTo>
                <a:cubicBezTo>
                  <a:pt x="5936553" y="3862145"/>
                  <a:pt x="5936722" y="3862140"/>
                  <a:pt x="5936890" y="3862087"/>
                </a:cubicBezTo>
                <a:cubicBezTo>
                  <a:pt x="5987166" y="3511992"/>
                  <a:pt x="6268205" y="3233421"/>
                  <a:pt x="6627056" y="3174489"/>
                </a:cubicBezTo>
                <a:lnTo>
                  <a:pt x="6627173" y="3173350"/>
                </a:lnTo>
                <a:cubicBezTo>
                  <a:pt x="6632481" y="3172348"/>
                  <a:pt x="6637809" y="3171407"/>
                  <a:pt x="6643385" y="3171823"/>
                </a:cubicBezTo>
                <a:cubicBezTo>
                  <a:pt x="6674569" y="3166310"/>
                  <a:pt x="6706461" y="3163352"/>
                  <a:pt x="6738847" y="3162829"/>
                </a:cubicBezTo>
                <a:close/>
                <a:moveTo>
                  <a:pt x="5077571" y="3161219"/>
                </a:moveTo>
                <a:lnTo>
                  <a:pt x="5094659" y="3162829"/>
                </a:lnTo>
                <a:cubicBezTo>
                  <a:pt x="5127044" y="3163352"/>
                  <a:pt x="5158937" y="3166310"/>
                  <a:pt x="5190120" y="3171823"/>
                </a:cubicBezTo>
                <a:cubicBezTo>
                  <a:pt x="5195696" y="3171407"/>
                  <a:pt x="5201024" y="3172348"/>
                  <a:pt x="5206334" y="3173350"/>
                </a:cubicBezTo>
                <a:lnTo>
                  <a:pt x="5206450" y="3174489"/>
                </a:lnTo>
                <a:cubicBezTo>
                  <a:pt x="5565300" y="3233421"/>
                  <a:pt x="5846339" y="3511992"/>
                  <a:pt x="5896616" y="3862087"/>
                </a:cubicBezTo>
                <a:cubicBezTo>
                  <a:pt x="5896783" y="3862140"/>
                  <a:pt x="5896953" y="3862145"/>
                  <a:pt x="5897121" y="3862150"/>
                </a:cubicBezTo>
                <a:lnTo>
                  <a:pt x="5897662" y="3868787"/>
                </a:lnTo>
                <a:cubicBezTo>
                  <a:pt x="5902718" y="3898794"/>
                  <a:pt x="5905168" y="3929436"/>
                  <a:pt x="5905126" y="3960518"/>
                </a:cubicBezTo>
                <a:cubicBezTo>
                  <a:pt x="5906438" y="3966104"/>
                  <a:pt x="5906496" y="3971728"/>
                  <a:pt x="5906496" y="3977366"/>
                </a:cubicBezTo>
                <a:cubicBezTo>
                  <a:pt x="5906496" y="3981158"/>
                  <a:pt x="5906469" y="3984944"/>
                  <a:pt x="5905903" y="3988716"/>
                </a:cubicBezTo>
                <a:lnTo>
                  <a:pt x="5905404" y="3988683"/>
                </a:lnTo>
                <a:lnTo>
                  <a:pt x="5905378" y="3989174"/>
                </a:lnTo>
                <a:lnTo>
                  <a:pt x="5888260" y="3987561"/>
                </a:lnTo>
                <a:cubicBezTo>
                  <a:pt x="5855886" y="3987038"/>
                  <a:pt x="5824005" y="3984080"/>
                  <a:pt x="5792833" y="3978570"/>
                </a:cubicBezTo>
                <a:cubicBezTo>
                  <a:pt x="5787256" y="3978986"/>
                  <a:pt x="5781927" y="3978045"/>
                  <a:pt x="5776617" y="3977042"/>
                </a:cubicBezTo>
                <a:lnTo>
                  <a:pt x="5776501" y="3975903"/>
                </a:lnTo>
                <a:cubicBezTo>
                  <a:pt x="5417649" y="3916971"/>
                  <a:pt x="5136610" y="3638399"/>
                  <a:pt x="5086335" y="3288305"/>
                </a:cubicBezTo>
                <a:cubicBezTo>
                  <a:pt x="5086167" y="3288253"/>
                  <a:pt x="5085999" y="3288248"/>
                  <a:pt x="5085830" y="3288243"/>
                </a:cubicBezTo>
                <a:lnTo>
                  <a:pt x="5085291" y="3281619"/>
                </a:lnTo>
                <a:cubicBezTo>
                  <a:pt x="5080233" y="3251607"/>
                  <a:pt x="5077782" y="3220958"/>
                  <a:pt x="5077824" y="3189869"/>
                </a:cubicBezTo>
                <a:cubicBezTo>
                  <a:pt x="5076512" y="3184286"/>
                  <a:pt x="5076453" y="3178663"/>
                  <a:pt x="5076453" y="3173027"/>
                </a:cubicBezTo>
                <a:lnTo>
                  <a:pt x="5077047" y="3161677"/>
                </a:lnTo>
                <a:lnTo>
                  <a:pt x="5077545" y="3161709"/>
                </a:lnTo>
                <a:close/>
                <a:moveTo>
                  <a:pt x="5063783" y="3161219"/>
                </a:moveTo>
                <a:lnTo>
                  <a:pt x="5063809" y="3161709"/>
                </a:lnTo>
                <a:lnTo>
                  <a:pt x="5064307" y="3161677"/>
                </a:lnTo>
                <a:lnTo>
                  <a:pt x="5064902" y="3173027"/>
                </a:lnTo>
                <a:cubicBezTo>
                  <a:pt x="5064902" y="3178663"/>
                  <a:pt x="5064842" y="3184286"/>
                  <a:pt x="5063530" y="3189869"/>
                </a:cubicBezTo>
                <a:cubicBezTo>
                  <a:pt x="5063572" y="3220958"/>
                  <a:pt x="5061122" y="3251607"/>
                  <a:pt x="5056063" y="3281619"/>
                </a:cubicBezTo>
                <a:lnTo>
                  <a:pt x="5055525" y="3288243"/>
                </a:lnTo>
                <a:cubicBezTo>
                  <a:pt x="5055355" y="3288248"/>
                  <a:pt x="5055187" y="3288253"/>
                  <a:pt x="5055019" y="3288305"/>
                </a:cubicBezTo>
                <a:cubicBezTo>
                  <a:pt x="5004744" y="3638399"/>
                  <a:pt x="4723705" y="3916971"/>
                  <a:pt x="4364853" y="3975903"/>
                </a:cubicBezTo>
                <a:lnTo>
                  <a:pt x="4364737" y="3977042"/>
                </a:lnTo>
                <a:cubicBezTo>
                  <a:pt x="4359427" y="3978045"/>
                  <a:pt x="4354098" y="3978986"/>
                  <a:pt x="4348521" y="3978570"/>
                </a:cubicBezTo>
                <a:cubicBezTo>
                  <a:pt x="4317350" y="3984080"/>
                  <a:pt x="4285468" y="3987038"/>
                  <a:pt x="4253094" y="3987561"/>
                </a:cubicBezTo>
                <a:lnTo>
                  <a:pt x="4235976" y="3989174"/>
                </a:lnTo>
                <a:lnTo>
                  <a:pt x="4235950" y="3988683"/>
                </a:lnTo>
                <a:lnTo>
                  <a:pt x="4235451" y="3988716"/>
                </a:lnTo>
                <a:cubicBezTo>
                  <a:pt x="4234885" y="3984944"/>
                  <a:pt x="4234858" y="3981158"/>
                  <a:pt x="4234858" y="3977366"/>
                </a:cubicBezTo>
                <a:cubicBezTo>
                  <a:pt x="4234858" y="3971728"/>
                  <a:pt x="4234916" y="3966104"/>
                  <a:pt x="4236228" y="3960518"/>
                </a:cubicBezTo>
                <a:cubicBezTo>
                  <a:pt x="4236186" y="3929436"/>
                  <a:pt x="4238636" y="3898794"/>
                  <a:pt x="4243692" y="3868787"/>
                </a:cubicBezTo>
                <a:lnTo>
                  <a:pt x="4244233" y="3862150"/>
                </a:lnTo>
                <a:cubicBezTo>
                  <a:pt x="4244401" y="3862145"/>
                  <a:pt x="4244571" y="3862140"/>
                  <a:pt x="4244738" y="3862087"/>
                </a:cubicBezTo>
                <a:cubicBezTo>
                  <a:pt x="4295015" y="3511992"/>
                  <a:pt x="4576054" y="3233421"/>
                  <a:pt x="4934904" y="3174489"/>
                </a:cubicBezTo>
                <a:lnTo>
                  <a:pt x="4935021" y="3173350"/>
                </a:lnTo>
                <a:cubicBezTo>
                  <a:pt x="4940330" y="3172348"/>
                  <a:pt x="4945658" y="3171407"/>
                  <a:pt x="4951234" y="3171823"/>
                </a:cubicBezTo>
                <a:cubicBezTo>
                  <a:pt x="4982417" y="3166310"/>
                  <a:pt x="5014310" y="3163352"/>
                  <a:pt x="5046695" y="3162829"/>
                </a:cubicBezTo>
                <a:close/>
                <a:moveTo>
                  <a:pt x="3385420" y="3161219"/>
                </a:moveTo>
                <a:lnTo>
                  <a:pt x="3402507" y="3162829"/>
                </a:lnTo>
                <a:cubicBezTo>
                  <a:pt x="3434893" y="3163352"/>
                  <a:pt x="3466785" y="3166310"/>
                  <a:pt x="3497969" y="3171823"/>
                </a:cubicBezTo>
                <a:cubicBezTo>
                  <a:pt x="3503545" y="3171407"/>
                  <a:pt x="3508873" y="3172348"/>
                  <a:pt x="3514181" y="3173350"/>
                </a:cubicBezTo>
                <a:lnTo>
                  <a:pt x="3514298" y="3174489"/>
                </a:lnTo>
                <a:cubicBezTo>
                  <a:pt x="3873149" y="3233421"/>
                  <a:pt x="4154188" y="3511992"/>
                  <a:pt x="4204464" y="3862087"/>
                </a:cubicBezTo>
                <a:cubicBezTo>
                  <a:pt x="4204632" y="3862140"/>
                  <a:pt x="4204801" y="3862145"/>
                  <a:pt x="4204970" y="3862150"/>
                </a:cubicBezTo>
                <a:lnTo>
                  <a:pt x="4205510" y="3868787"/>
                </a:lnTo>
                <a:cubicBezTo>
                  <a:pt x="4210567" y="3898794"/>
                  <a:pt x="4213016" y="3929436"/>
                  <a:pt x="4212974" y="3960518"/>
                </a:cubicBezTo>
                <a:cubicBezTo>
                  <a:pt x="4214286" y="3966104"/>
                  <a:pt x="4214345" y="3971728"/>
                  <a:pt x="4214345" y="3977366"/>
                </a:cubicBezTo>
                <a:cubicBezTo>
                  <a:pt x="4214345" y="3981158"/>
                  <a:pt x="4214318" y="3984944"/>
                  <a:pt x="4213752" y="3988716"/>
                </a:cubicBezTo>
                <a:lnTo>
                  <a:pt x="4213253" y="3988683"/>
                </a:lnTo>
                <a:lnTo>
                  <a:pt x="4213227" y="3989174"/>
                </a:lnTo>
                <a:lnTo>
                  <a:pt x="4196108" y="3987561"/>
                </a:lnTo>
                <a:cubicBezTo>
                  <a:pt x="4163734" y="3987038"/>
                  <a:pt x="4131854" y="3984080"/>
                  <a:pt x="4100682" y="3978570"/>
                </a:cubicBezTo>
                <a:cubicBezTo>
                  <a:pt x="4095105" y="3978986"/>
                  <a:pt x="4089776" y="3978045"/>
                  <a:pt x="4084465" y="3977042"/>
                </a:cubicBezTo>
                <a:lnTo>
                  <a:pt x="4084349" y="3975903"/>
                </a:lnTo>
                <a:cubicBezTo>
                  <a:pt x="3725498" y="3916971"/>
                  <a:pt x="3444459" y="3638399"/>
                  <a:pt x="3394183" y="3288305"/>
                </a:cubicBezTo>
                <a:cubicBezTo>
                  <a:pt x="3394016" y="3288253"/>
                  <a:pt x="3393847" y="3288248"/>
                  <a:pt x="3393678" y="3288243"/>
                </a:cubicBezTo>
                <a:lnTo>
                  <a:pt x="3393139" y="3281619"/>
                </a:lnTo>
                <a:cubicBezTo>
                  <a:pt x="3388081" y="3251607"/>
                  <a:pt x="3385630" y="3220958"/>
                  <a:pt x="3385672" y="3189869"/>
                </a:cubicBezTo>
                <a:cubicBezTo>
                  <a:pt x="3384360" y="3184286"/>
                  <a:pt x="3384302" y="3178663"/>
                  <a:pt x="3384302" y="3173027"/>
                </a:cubicBezTo>
                <a:lnTo>
                  <a:pt x="3384896" y="3161677"/>
                </a:lnTo>
                <a:lnTo>
                  <a:pt x="3385394" y="3161709"/>
                </a:lnTo>
                <a:close/>
                <a:moveTo>
                  <a:pt x="3371632" y="3161219"/>
                </a:moveTo>
                <a:lnTo>
                  <a:pt x="3371658" y="3161709"/>
                </a:lnTo>
                <a:lnTo>
                  <a:pt x="3372156" y="3161677"/>
                </a:lnTo>
                <a:lnTo>
                  <a:pt x="3372750" y="3173027"/>
                </a:lnTo>
                <a:cubicBezTo>
                  <a:pt x="3372750" y="3178663"/>
                  <a:pt x="3372691" y="3184286"/>
                  <a:pt x="3371379" y="3189869"/>
                </a:cubicBezTo>
                <a:cubicBezTo>
                  <a:pt x="3371421" y="3220958"/>
                  <a:pt x="3368971" y="3251607"/>
                  <a:pt x="3363912" y="3281619"/>
                </a:cubicBezTo>
                <a:lnTo>
                  <a:pt x="3363374" y="3288243"/>
                </a:lnTo>
                <a:cubicBezTo>
                  <a:pt x="3363204" y="3288248"/>
                  <a:pt x="3363036" y="3288253"/>
                  <a:pt x="3362868" y="3288305"/>
                </a:cubicBezTo>
                <a:cubicBezTo>
                  <a:pt x="3312593" y="3638399"/>
                  <a:pt x="3031554" y="3916971"/>
                  <a:pt x="2672703" y="3975903"/>
                </a:cubicBezTo>
                <a:lnTo>
                  <a:pt x="2672586" y="3977042"/>
                </a:lnTo>
                <a:cubicBezTo>
                  <a:pt x="2667276" y="3978045"/>
                  <a:pt x="2661947" y="3978986"/>
                  <a:pt x="2656370" y="3978570"/>
                </a:cubicBezTo>
                <a:cubicBezTo>
                  <a:pt x="2625198" y="3984080"/>
                  <a:pt x="2593318" y="3987038"/>
                  <a:pt x="2560943" y="3987561"/>
                </a:cubicBezTo>
                <a:lnTo>
                  <a:pt x="2543825" y="3989174"/>
                </a:lnTo>
                <a:lnTo>
                  <a:pt x="2543799" y="3988683"/>
                </a:lnTo>
                <a:lnTo>
                  <a:pt x="2543300" y="3988716"/>
                </a:lnTo>
                <a:cubicBezTo>
                  <a:pt x="2542734" y="3984944"/>
                  <a:pt x="2542707" y="3981158"/>
                  <a:pt x="2542707" y="3977366"/>
                </a:cubicBezTo>
                <a:cubicBezTo>
                  <a:pt x="2542707" y="3971728"/>
                  <a:pt x="2542765" y="3966104"/>
                  <a:pt x="2544077" y="3960518"/>
                </a:cubicBezTo>
                <a:cubicBezTo>
                  <a:pt x="2544035" y="3929436"/>
                  <a:pt x="2546485" y="3898794"/>
                  <a:pt x="2551541" y="3868787"/>
                </a:cubicBezTo>
                <a:lnTo>
                  <a:pt x="2552082" y="3862150"/>
                </a:lnTo>
                <a:cubicBezTo>
                  <a:pt x="2552250" y="3862145"/>
                  <a:pt x="2552420" y="3862140"/>
                  <a:pt x="2552587" y="3862087"/>
                </a:cubicBezTo>
                <a:cubicBezTo>
                  <a:pt x="2602864" y="3511992"/>
                  <a:pt x="2883903" y="3233421"/>
                  <a:pt x="3242753" y="3174489"/>
                </a:cubicBezTo>
                <a:lnTo>
                  <a:pt x="3242870" y="3173350"/>
                </a:lnTo>
                <a:cubicBezTo>
                  <a:pt x="3248179" y="3172348"/>
                  <a:pt x="3253507" y="3171407"/>
                  <a:pt x="3259083" y="3171823"/>
                </a:cubicBezTo>
                <a:cubicBezTo>
                  <a:pt x="3290266" y="3166310"/>
                  <a:pt x="3322159" y="3163352"/>
                  <a:pt x="3354544" y="3162829"/>
                </a:cubicBezTo>
                <a:close/>
                <a:moveTo>
                  <a:pt x="1693269" y="3161219"/>
                </a:moveTo>
                <a:lnTo>
                  <a:pt x="1710356" y="3162829"/>
                </a:lnTo>
                <a:cubicBezTo>
                  <a:pt x="1742742" y="3163352"/>
                  <a:pt x="1774634" y="3166310"/>
                  <a:pt x="1805818" y="3171823"/>
                </a:cubicBezTo>
                <a:cubicBezTo>
                  <a:pt x="1811394" y="3171407"/>
                  <a:pt x="1816722" y="3172348"/>
                  <a:pt x="1822030" y="3173350"/>
                </a:cubicBezTo>
                <a:lnTo>
                  <a:pt x="1822148" y="3174489"/>
                </a:lnTo>
                <a:cubicBezTo>
                  <a:pt x="2180998" y="3233421"/>
                  <a:pt x="2462037" y="3511992"/>
                  <a:pt x="2512313" y="3862087"/>
                </a:cubicBezTo>
                <a:cubicBezTo>
                  <a:pt x="2512481" y="3862140"/>
                  <a:pt x="2512650" y="3862145"/>
                  <a:pt x="2512819" y="3862150"/>
                </a:cubicBezTo>
                <a:lnTo>
                  <a:pt x="2513359" y="3868787"/>
                </a:lnTo>
                <a:cubicBezTo>
                  <a:pt x="2518416" y="3898794"/>
                  <a:pt x="2520865" y="3929436"/>
                  <a:pt x="2520823" y="3960518"/>
                </a:cubicBezTo>
                <a:cubicBezTo>
                  <a:pt x="2522135" y="3966104"/>
                  <a:pt x="2522194" y="3971728"/>
                  <a:pt x="2522194" y="3977366"/>
                </a:cubicBezTo>
                <a:cubicBezTo>
                  <a:pt x="2522194" y="3981158"/>
                  <a:pt x="2522167" y="3984944"/>
                  <a:pt x="2521601" y="3988716"/>
                </a:cubicBezTo>
                <a:lnTo>
                  <a:pt x="2521102" y="3988683"/>
                </a:lnTo>
                <a:lnTo>
                  <a:pt x="2521076" y="3989174"/>
                </a:lnTo>
                <a:lnTo>
                  <a:pt x="2503957" y="3987561"/>
                </a:lnTo>
                <a:cubicBezTo>
                  <a:pt x="2471583" y="3987038"/>
                  <a:pt x="2439703" y="3984080"/>
                  <a:pt x="2408531" y="3978570"/>
                </a:cubicBezTo>
                <a:cubicBezTo>
                  <a:pt x="2402954" y="3978986"/>
                  <a:pt x="2397625" y="3978045"/>
                  <a:pt x="2392314" y="3977042"/>
                </a:cubicBezTo>
                <a:lnTo>
                  <a:pt x="2392198" y="3975903"/>
                </a:lnTo>
                <a:cubicBezTo>
                  <a:pt x="2033347" y="3916971"/>
                  <a:pt x="1752308" y="3638399"/>
                  <a:pt x="1702032" y="3288305"/>
                </a:cubicBezTo>
                <a:cubicBezTo>
                  <a:pt x="1701865" y="3288253"/>
                  <a:pt x="1701696" y="3288248"/>
                  <a:pt x="1701527" y="3288243"/>
                </a:cubicBezTo>
                <a:lnTo>
                  <a:pt x="1700989" y="3281619"/>
                </a:lnTo>
                <a:cubicBezTo>
                  <a:pt x="1695930" y="3251607"/>
                  <a:pt x="1693479" y="3220958"/>
                  <a:pt x="1693521" y="3189869"/>
                </a:cubicBezTo>
                <a:cubicBezTo>
                  <a:pt x="1692209" y="3184286"/>
                  <a:pt x="1692151" y="3178663"/>
                  <a:pt x="1692151" y="3173027"/>
                </a:cubicBezTo>
                <a:lnTo>
                  <a:pt x="1692745" y="3161677"/>
                </a:lnTo>
                <a:lnTo>
                  <a:pt x="1693243" y="3161709"/>
                </a:lnTo>
                <a:close/>
                <a:moveTo>
                  <a:pt x="1679481" y="3161219"/>
                </a:moveTo>
                <a:lnTo>
                  <a:pt x="1679507" y="3161709"/>
                </a:lnTo>
                <a:lnTo>
                  <a:pt x="1680005" y="3161677"/>
                </a:lnTo>
                <a:lnTo>
                  <a:pt x="1680599" y="3173027"/>
                </a:lnTo>
                <a:cubicBezTo>
                  <a:pt x="1680599" y="3178663"/>
                  <a:pt x="1680540" y="3184286"/>
                  <a:pt x="1679228" y="3189869"/>
                </a:cubicBezTo>
                <a:cubicBezTo>
                  <a:pt x="1679270" y="3220958"/>
                  <a:pt x="1676820" y="3251607"/>
                  <a:pt x="1671761" y="3281619"/>
                </a:cubicBezTo>
                <a:lnTo>
                  <a:pt x="1671223" y="3288243"/>
                </a:lnTo>
                <a:cubicBezTo>
                  <a:pt x="1671053" y="3288248"/>
                  <a:pt x="1670885" y="3288253"/>
                  <a:pt x="1670717" y="3288305"/>
                </a:cubicBezTo>
                <a:cubicBezTo>
                  <a:pt x="1620442" y="3638399"/>
                  <a:pt x="1339403" y="3916971"/>
                  <a:pt x="980552" y="3975903"/>
                </a:cubicBezTo>
                <a:lnTo>
                  <a:pt x="980435" y="3977042"/>
                </a:lnTo>
                <a:cubicBezTo>
                  <a:pt x="975125" y="3978045"/>
                  <a:pt x="969796" y="3978986"/>
                  <a:pt x="964219" y="3978570"/>
                </a:cubicBezTo>
                <a:cubicBezTo>
                  <a:pt x="933047" y="3984080"/>
                  <a:pt x="901167" y="3987038"/>
                  <a:pt x="868792" y="3987561"/>
                </a:cubicBezTo>
                <a:lnTo>
                  <a:pt x="851674" y="3989174"/>
                </a:lnTo>
                <a:lnTo>
                  <a:pt x="851648" y="3988683"/>
                </a:lnTo>
                <a:lnTo>
                  <a:pt x="851149" y="3988716"/>
                </a:lnTo>
                <a:cubicBezTo>
                  <a:pt x="850583" y="3984944"/>
                  <a:pt x="850556" y="3981158"/>
                  <a:pt x="850556" y="3977366"/>
                </a:cubicBezTo>
                <a:cubicBezTo>
                  <a:pt x="850556" y="3971728"/>
                  <a:pt x="850614" y="3966104"/>
                  <a:pt x="851926" y="3960518"/>
                </a:cubicBezTo>
                <a:cubicBezTo>
                  <a:pt x="851884" y="3929436"/>
                  <a:pt x="854334" y="3898794"/>
                  <a:pt x="859390" y="3868787"/>
                </a:cubicBezTo>
                <a:lnTo>
                  <a:pt x="859931" y="3862150"/>
                </a:lnTo>
                <a:cubicBezTo>
                  <a:pt x="860099" y="3862145"/>
                  <a:pt x="860269" y="3862140"/>
                  <a:pt x="860436" y="3862087"/>
                </a:cubicBezTo>
                <a:cubicBezTo>
                  <a:pt x="910713" y="3511992"/>
                  <a:pt x="1191752" y="3233421"/>
                  <a:pt x="1550602" y="3174489"/>
                </a:cubicBezTo>
                <a:lnTo>
                  <a:pt x="1550719" y="3173350"/>
                </a:lnTo>
                <a:cubicBezTo>
                  <a:pt x="1556028" y="3172348"/>
                  <a:pt x="1561356" y="3171407"/>
                  <a:pt x="1566932" y="3171823"/>
                </a:cubicBezTo>
                <a:cubicBezTo>
                  <a:pt x="1598115" y="3166310"/>
                  <a:pt x="1630008" y="3163352"/>
                  <a:pt x="1662393" y="3162829"/>
                </a:cubicBezTo>
                <a:close/>
                <a:moveTo>
                  <a:pt x="1118" y="3161219"/>
                </a:moveTo>
                <a:lnTo>
                  <a:pt x="18205" y="3162829"/>
                </a:lnTo>
                <a:cubicBezTo>
                  <a:pt x="50591" y="3163352"/>
                  <a:pt x="82483" y="3166310"/>
                  <a:pt x="113667" y="3171823"/>
                </a:cubicBezTo>
                <a:cubicBezTo>
                  <a:pt x="119243" y="3171407"/>
                  <a:pt x="124571" y="3172348"/>
                  <a:pt x="129879" y="3173350"/>
                </a:cubicBezTo>
                <a:lnTo>
                  <a:pt x="129997" y="3174489"/>
                </a:lnTo>
                <a:cubicBezTo>
                  <a:pt x="488847" y="3233421"/>
                  <a:pt x="769886" y="3511992"/>
                  <a:pt x="820162" y="3862087"/>
                </a:cubicBezTo>
                <a:cubicBezTo>
                  <a:pt x="820330" y="3862140"/>
                  <a:pt x="820499" y="3862145"/>
                  <a:pt x="820668" y="3862150"/>
                </a:cubicBezTo>
                <a:lnTo>
                  <a:pt x="821208" y="3868787"/>
                </a:lnTo>
                <a:cubicBezTo>
                  <a:pt x="826265" y="3898794"/>
                  <a:pt x="828714" y="3929436"/>
                  <a:pt x="828672" y="3960518"/>
                </a:cubicBezTo>
                <a:cubicBezTo>
                  <a:pt x="829984" y="3966104"/>
                  <a:pt x="830043" y="3971728"/>
                  <a:pt x="830043" y="3977366"/>
                </a:cubicBezTo>
                <a:cubicBezTo>
                  <a:pt x="830043" y="3981158"/>
                  <a:pt x="830016" y="3984944"/>
                  <a:pt x="829450" y="3988716"/>
                </a:cubicBezTo>
                <a:lnTo>
                  <a:pt x="828951" y="3988683"/>
                </a:lnTo>
                <a:lnTo>
                  <a:pt x="828925" y="3989174"/>
                </a:lnTo>
                <a:lnTo>
                  <a:pt x="811806" y="3987561"/>
                </a:lnTo>
                <a:cubicBezTo>
                  <a:pt x="779432" y="3987038"/>
                  <a:pt x="747552" y="3984080"/>
                  <a:pt x="716380" y="3978570"/>
                </a:cubicBezTo>
                <a:cubicBezTo>
                  <a:pt x="710803" y="3978986"/>
                  <a:pt x="705474" y="3978045"/>
                  <a:pt x="700163" y="3977042"/>
                </a:cubicBezTo>
                <a:lnTo>
                  <a:pt x="700047" y="3975903"/>
                </a:lnTo>
                <a:cubicBezTo>
                  <a:pt x="341196" y="3916971"/>
                  <a:pt x="60157" y="3638399"/>
                  <a:pt x="9881" y="3288305"/>
                </a:cubicBezTo>
                <a:cubicBezTo>
                  <a:pt x="9714" y="3288253"/>
                  <a:pt x="9545" y="3288248"/>
                  <a:pt x="9376" y="3288243"/>
                </a:cubicBezTo>
                <a:lnTo>
                  <a:pt x="8837" y="3281619"/>
                </a:lnTo>
                <a:cubicBezTo>
                  <a:pt x="3779" y="3251607"/>
                  <a:pt x="1328" y="3220958"/>
                  <a:pt x="1370" y="3189869"/>
                </a:cubicBezTo>
                <a:cubicBezTo>
                  <a:pt x="58" y="3184286"/>
                  <a:pt x="0" y="3178663"/>
                  <a:pt x="0" y="3173027"/>
                </a:cubicBezTo>
                <a:lnTo>
                  <a:pt x="594" y="3161677"/>
                </a:lnTo>
                <a:lnTo>
                  <a:pt x="1092" y="3161709"/>
                </a:lnTo>
                <a:close/>
                <a:moveTo>
                  <a:pt x="7762529" y="2447425"/>
                </a:moveTo>
                <a:cubicBezTo>
                  <a:pt x="7815805" y="2718331"/>
                  <a:pt x="8030648" y="2933128"/>
                  <a:pt x="8305838" y="2992271"/>
                </a:cubicBezTo>
                <a:cubicBezTo>
                  <a:pt x="8252563" y="2721365"/>
                  <a:pt x="8037719" y="2506568"/>
                  <a:pt x="7762529" y="2447425"/>
                </a:cubicBezTo>
                <a:close/>
                <a:moveTo>
                  <a:pt x="7455280" y="2447425"/>
                </a:moveTo>
                <a:cubicBezTo>
                  <a:pt x="7180090" y="2506568"/>
                  <a:pt x="6965246" y="2721365"/>
                  <a:pt x="6911971" y="2992271"/>
                </a:cubicBezTo>
                <a:cubicBezTo>
                  <a:pt x="7187161" y="2933128"/>
                  <a:pt x="7402004" y="2718331"/>
                  <a:pt x="7455280" y="2447425"/>
                </a:cubicBezTo>
                <a:close/>
                <a:moveTo>
                  <a:pt x="6070378" y="2447425"/>
                </a:moveTo>
                <a:cubicBezTo>
                  <a:pt x="6123654" y="2718331"/>
                  <a:pt x="6338497" y="2933128"/>
                  <a:pt x="6613687" y="2992271"/>
                </a:cubicBezTo>
                <a:cubicBezTo>
                  <a:pt x="6560412" y="2721365"/>
                  <a:pt x="6345568" y="2506568"/>
                  <a:pt x="6070378" y="2447425"/>
                </a:cubicBezTo>
                <a:close/>
                <a:moveTo>
                  <a:pt x="5763129" y="2447425"/>
                </a:moveTo>
                <a:cubicBezTo>
                  <a:pt x="5487939" y="2506568"/>
                  <a:pt x="5273095" y="2721365"/>
                  <a:pt x="5219820" y="2992271"/>
                </a:cubicBezTo>
                <a:cubicBezTo>
                  <a:pt x="5495010" y="2933128"/>
                  <a:pt x="5709853" y="2718331"/>
                  <a:pt x="5763129" y="2447425"/>
                </a:cubicBezTo>
                <a:close/>
                <a:moveTo>
                  <a:pt x="4378227" y="2447425"/>
                </a:moveTo>
                <a:cubicBezTo>
                  <a:pt x="4431503" y="2718331"/>
                  <a:pt x="4646346" y="2933128"/>
                  <a:pt x="4921536" y="2992271"/>
                </a:cubicBezTo>
                <a:cubicBezTo>
                  <a:pt x="4868261" y="2721365"/>
                  <a:pt x="4653417" y="2506568"/>
                  <a:pt x="4378227" y="2447425"/>
                </a:cubicBezTo>
                <a:close/>
                <a:moveTo>
                  <a:pt x="4070978" y="2447425"/>
                </a:moveTo>
                <a:cubicBezTo>
                  <a:pt x="3795788" y="2506568"/>
                  <a:pt x="3580944" y="2721365"/>
                  <a:pt x="3527669" y="2992271"/>
                </a:cubicBezTo>
                <a:cubicBezTo>
                  <a:pt x="3802859" y="2933128"/>
                  <a:pt x="4017702" y="2718331"/>
                  <a:pt x="4070978" y="2447425"/>
                </a:cubicBezTo>
                <a:close/>
                <a:moveTo>
                  <a:pt x="2686076" y="2447425"/>
                </a:moveTo>
                <a:cubicBezTo>
                  <a:pt x="2739352" y="2718331"/>
                  <a:pt x="2954195" y="2933128"/>
                  <a:pt x="3229385" y="2992271"/>
                </a:cubicBezTo>
                <a:cubicBezTo>
                  <a:pt x="3176110" y="2721365"/>
                  <a:pt x="2961266" y="2506568"/>
                  <a:pt x="2686076" y="2447425"/>
                </a:cubicBezTo>
                <a:close/>
                <a:moveTo>
                  <a:pt x="2378827" y="2447425"/>
                </a:moveTo>
                <a:cubicBezTo>
                  <a:pt x="2103637" y="2506568"/>
                  <a:pt x="1888793" y="2721365"/>
                  <a:pt x="1835518" y="2992271"/>
                </a:cubicBezTo>
                <a:cubicBezTo>
                  <a:pt x="2110708" y="2933128"/>
                  <a:pt x="2325551" y="2718331"/>
                  <a:pt x="2378827" y="2447425"/>
                </a:cubicBezTo>
                <a:close/>
                <a:moveTo>
                  <a:pt x="993925" y="2447425"/>
                </a:moveTo>
                <a:cubicBezTo>
                  <a:pt x="1047201" y="2718331"/>
                  <a:pt x="1262044" y="2933128"/>
                  <a:pt x="1537234" y="2992271"/>
                </a:cubicBezTo>
                <a:cubicBezTo>
                  <a:pt x="1483959" y="2721365"/>
                  <a:pt x="1269115" y="2506568"/>
                  <a:pt x="993925" y="2447425"/>
                </a:cubicBezTo>
                <a:close/>
                <a:moveTo>
                  <a:pt x="686676" y="2447425"/>
                </a:moveTo>
                <a:cubicBezTo>
                  <a:pt x="411486" y="2506568"/>
                  <a:pt x="196642" y="2721365"/>
                  <a:pt x="143367" y="2992271"/>
                </a:cubicBezTo>
                <a:cubicBezTo>
                  <a:pt x="418557" y="2933128"/>
                  <a:pt x="633400" y="2718331"/>
                  <a:pt x="686676" y="2447425"/>
                </a:cubicBezTo>
                <a:close/>
                <a:moveTo>
                  <a:pt x="9139239" y="2321311"/>
                </a:moveTo>
                <a:lnTo>
                  <a:pt x="9139239" y="2449820"/>
                </a:lnTo>
                <a:lnTo>
                  <a:pt x="9047261" y="2476706"/>
                </a:lnTo>
                <a:cubicBezTo>
                  <a:pt x="8821055" y="2561144"/>
                  <a:pt x="8650738" y="2755228"/>
                  <a:pt x="8604122" y="2992271"/>
                </a:cubicBezTo>
                <a:cubicBezTo>
                  <a:pt x="8844913" y="2940521"/>
                  <a:pt x="9039501" y="2769598"/>
                  <a:pt x="9120077" y="2546190"/>
                </a:cubicBezTo>
                <a:lnTo>
                  <a:pt x="9139239" y="2477003"/>
                </a:lnTo>
                <a:lnTo>
                  <a:pt x="9139239" y="2782562"/>
                </a:lnTo>
                <a:lnTo>
                  <a:pt x="9135069" y="2789374"/>
                </a:lnTo>
                <a:cubicBezTo>
                  <a:pt x="9008919" y="2963003"/>
                  <a:pt x="8815033" y="3086603"/>
                  <a:pt x="8590751" y="3123727"/>
                </a:cubicBezTo>
                <a:lnTo>
                  <a:pt x="8590635" y="3124875"/>
                </a:lnTo>
                <a:cubicBezTo>
                  <a:pt x="8585324" y="3125886"/>
                  <a:pt x="8579995" y="3126834"/>
                  <a:pt x="8574418" y="3126415"/>
                </a:cubicBezTo>
                <a:cubicBezTo>
                  <a:pt x="8543246" y="3131969"/>
                  <a:pt x="8511366" y="3134950"/>
                  <a:pt x="8478991" y="3135477"/>
                </a:cubicBezTo>
                <a:lnTo>
                  <a:pt x="8461873" y="3137103"/>
                </a:lnTo>
                <a:lnTo>
                  <a:pt x="8461847" y="3136608"/>
                </a:lnTo>
                <a:lnTo>
                  <a:pt x="8461348" y="3136641"/>
                </a:lnTo>
                <a:cubicBezTo>
                  <a:pt x="8460782" y="3132839"/>
                  <a:pt x="8460755" y="3129023"/>
                  <a:pt x="8460755" y="3125201"/>
                </a:cubicBezTo>
                <a:cubicBezTo>
                  <a:pt x="8460755" y="3119519"/>
                  <a:pt x="8460814" y="3113850"/>
                  <a:pt x="8462126" y="3108220"/>
                </a:cubicBezTo>
                <a:cubicBezTo>
                  <a:pt x="8462083" y="3076892"/>
                  <a:pt x="8464533" y="3046007"/>
                  <a:pt x="8469590" y="3015763"/>
                </a:cubicBezTo>
                <a:lnTo>
                  <a:pt x="8470130" y="3009073"/>
                </a:lnTo>
                <a:cubicBezTo>
                  <a:pt x="8470299" y="3009068"/>
                  <a:pt x="8470468" y="3009063"/>
                  <a:pt x="8470636" y="3009010"/>
                </a:cubicBezTo>
                <a:cubicBezTo>
                  <a:pt x="8514628" y="2700252"/>
                  <a:pt x="8735297" y="2446688"/>
                  <a:pt x="9030178" y="2348329"/>
                </a:cubicBezTo>
                <a:close/>
                <a:moveTo>
                  <a:pt x="7620280" y="2302594"/>
                </a:moveTo>
                <a:lnTo>
                  <a:pt x="7637367" y="2304217"/>
                </a:lnTo>
                <a:cubicBezTo>
                  <a:pt x="7669753" y="2304744"/>
                  <a:pt x="7701646" y="2307725"/>
                  <a:pt x="7732829" y="2313282"/>
                </a:cubicBezTo>
                <a:cubicBezTo>
                  <a:pt x="7738405" y="2312863"/>
                  <a:pt x="7743733" y="2313811"/>
                  <a:pt x="7749042" y="2314821"/>
                </a:cubicBezTo>
                <a:lnTo>
                  <a:pt x="7749159" y="2315969"/>
                </a:lnTo>
                <a:cubicBezTo>
                  <a:pt x="8108009" y="2375367"/>
                  <a:pt x="8389048" y="2656144"/>
                  <a:pt x="8439324" y="3009010"/>
                </a:cubicBezTo>
                <a:cubicBezTo>
                  <a:pt x="8439492" y="3009063"/>
                  <a:pt x="8439661" y="3009068"/>
                  <a:pt x="8439830" y="3009073"/>
                </a:cubicBezTo>
                <a:lnTo>
                  <a:pt x="8440370" y="3015763"/>
                </a:lnTo>
                <a:cubicBezTo>
                  <a:pt x="8445427" y="3046007"/>
                  <a:pt x="8447877" y="3076892"/>
                  <a:pt x="8447834" y="3108220"/>
                </a:cubicBezTo>
                <a:cubicBezTo>
                  <a:pt x="8449146" y="3113850"/>
                  <a:pt x="8449205" y="3119519"/>
                  <a:pt x="8449205" y="3125201"/>
                </a:cubicBezTo>
                <a:cubicBezTo>
                  <a:pt x="8449205" y="3129023"/>
                  <a:pt x="8449178" y="3132839"/>
                  <a:pt x="8448612" y="3136641"/>
                </a:cubicBezTo>
                <a:lnTo>
                  <a:pt x="8448113" y="3136608"/>
                </a:lnTo>
                <a:lnTo>
                  <a:pt x="8448087" y="3137103"/>
                </a:lnTo>
                <a:lnTo>
                  <a:pt x="8430969" y="3135477"/>
                </a:lnTo>
                <a:cubicBezTo>
                  <a:pt x="8398594" y="3134950"/>
                  <a:pt x="8366714" y="3131969"/>
                  <a:pt x="8335542" y="3126415"/>
                </a:cubicBezTo>
                <a:cubicBezTo>
                  <a:pt x="8329965" y="3126834"/>
                  <a:pt x="8324636" y="3125886"/>
                  <a:pt x="8319325" y="3124875"/>
                </a:cubicBezTo>
                <a:lnTo>
                  <a:pt x="8319209" y="3123727"/>
                </a:lnTo>
                <a:cubicBezTo>
                  <a:pt x="7960358" y="3064328"/>
                  <a:pt x="7679319" y="2783551"/>
                  <a:pt x="7629044" y="2430686"/>
                </a:cubicBezTo>
                <a:cubicBezTo>
                  <a:pt x="7628876" y="2430633"/>
                  <a:pt x="7628708" y="2430628"/>
                  <a:pt x="7628538" y="2430623"/>
                </a:cubicBezTo>
                <a:lnTo>
                  <a:pt x="7628000" y="2423947"/>
                </a:lnTo>
                <a:cubicBezTo>
                  <a:pt x="7622941" y="2393697"/>
                  <a:pt x="7620490" y="2362806"/>
                  <a:pt x="7620533" y="2331471"/>
                </a:cubicBezTo>
                <a:cubicBezTo>
                  <a:pt x="7619221" y="2325843"/>
                  <a:pt x="7619162" y="2320176"/>
                  <a:pt x="7619162" y="2314495"/>
                </a:cubicBezTo>
                <a:lnTo>
                  <a:pt x="7619756" y="2303055"/>
                </a:lnTo>
                <a:lnTo>
                  <a:pt x="7620254" y="2303088"/>
                </a:lnTo>
                <a:close/>
                <a:moveTo>
                  <a:pt x="7597529" y="2302594"/>
                </a:moveTo>
                <a:lnTo>
                  <a:pt x="7597555" y="2303088"/>
                </a:lnTo>
                <a:lnTo>
                  <a:pt x="7598053" y="2303055"/>
                </a:lnTo>
                <a:lnTo>
                  <a:pt x="7598647" y="2314495"/>
                </a:lnTo>
                <a:cubicBezTo>
                  <a:pt x="7598647" y="2320176"/>
                  <a:pt x="7598588" y="2325843"/>
                  <a:pt x="7597276" y="2331471"/>
                </a:cubicBezTo>
                <a:cubicBezTo>
                  <a:pt x="7597319" y="2362806"/>
                  <a:pt x="7594868" y="2393697"/>
                  <a:pt x="7589809" y="2423947"/>
                </a:cubicBezTo>
                <a:lnTo>
                  <a:pt x="7589271" y="2430623"/>
                </a:lnTo>
                <a:cubicBezTo>
                  <a:pt x="7589101" y="2430628"/>
                  <a:pt x="7588933" y="2430633"/>
                  <a:pt x="7588765" y="2430686"/>
                </a:cubicBezTo>
                <a:cubicBezTo>
                  <a:pt x="7538490" y="2783551"/>
                  <a:pt x="7257451" y="3064328"/>
                  <a:pt x="6898600" y="3123727"/>
                </a:cubicBezTo>
                <a:lnTo>
                  <a:pt x="6898484" y="3124875"/>
                </a:lnTo>
                <a:cubicBezTo>
                  <a:pt x="6893173" y="3125886"/>
                  <a:pt x="6887844" y="3126834"/>
                  <a:pt x="6882267" y="3126415"/>
                </a:cubicBezTo>
                <a:cubicBezTo>
                  <a:pt x="6851095" y="3131969"/>
                  <a:pt x="6819215" y="3134950"/>
                  <a:pt x="6786841" y="3135477"/>
                </a:cubicBezTo>
                <a:lnTo>
                  <a:pt x="6769722" y="3137103"/>
                </a:lnTo>
                <a:lnTo>
                  <a:pt x="6769696" y="3136608"/>
                </a:lnTo>
                <a:lnTo>
                  <a:pt x="6769197" y="3136641"/>
                </a:lnTo>
                <a:cubicBezTo>
                  <a:pt x="6768631" y="3132839"/>
                  <a:pt x="6768604" y="3129023"/>
                  <a:pt x="6768604" y="3125201"/>
                </a:cubicBezTo>
                <a:cubicBezTo>
                  <a:pt x="6768604" y="3119519"/>
                  <a:pt x="6768663" y="3113850"/>
                  <a:pt x="6769975" y="3108220"/>
                </a:cubicBezTo>
                <a:cubicBezTo>
                  <a:pt x="6769933" y="3076892"/>
                  <a:pt x="6772382" y="3046007"/>
                  <a:pt x="6777439" y="3015763"/>
                </a:cubicBezTo>
                <a:lnTo>
                  <a:pt x="6777979" y="3009073"/>
                </a:lnTo>
                <a:cubicBezTo>
                  <a:pt x="6778148" y="3009068"/>
                  <a:pt x="6778317" y="3009063"/>
                  <a:pt x="6778485" y="3009010"/>
                </a:cubicBezTo>
                <a:cubicBezTo>
                  <a:pt x="6828761" y="2656144"/>
                  <a:pt x="7109800" y="2375367"/>
                  <a:pt x="7468650" y="2315969"/>
                </a:cubicBezTo>
                <a:lnTo>
                  <a:pt x="7468767" y="2314821"/>
                </a:lnTo>
                <a:cubicBezTo>
                  <a:pt x="7474076" y="2313811"/>
                  <a:pt x="7479404" y="2312863"/>
                  <a:pt x="7484980" y="2313282"/>
                </a:cubicBezTo>
                <a:cubicBezTo>
                  <a:pt x="7516163" y="2307725"/>
                  <a:pt x="7548056" y="2304744"/>
                  <a:pt x="7580442" y="2304217"/>
                </a:cubicBezTo>
                <a:close/>
                <a:moveTo>
                  <a:pt x="5928129" y="2302594"/>
                </a:moveTo>
                <a:lnTo>
                  <a:pt x="5945217" y="2304217"/>
                </a:lnTo>
                <a:cubicBezTo>
                  <a:pt x="5977602" y="2304744"/>
                  <a:pt x="6009495" y="2307725"/>
                  <a:pt x="6040678" y="2313282"/>
                </a:cubicBezTo>
                <a:cubicBezTo>
                  <a:pt x="6046254" y="2312863"/>
                  <a:pt x="6051582" y="2313811"/>
                  <a:pt x="6056891" y="2314821"/>
                </a:cubicBezTo>
                <a:lnTo>
                  <a:pt x="6057008" y="2315969"/>
                </a:lnTo>
                <a:cubicBezTo>
                  <a:pt x="6415858" y="2375367"/>
                  <a:pt x="6696897" y="2656144"/>
                  <a:pt x="6747174" y="3009010"/>
                </a:cubicBezTo>
                <a:cubicBezTo>
                  <a:pt x="6747341" y="3009063"/>
                  <a:pt x="6747511" y="3009068"/>
                  <a:pt x="6747679" y="3009073"/>
                </a:cubicBezTo>
                <a:lnTo>
                  <a:pt x="6748220" y="3015763"/>
                </a:lnTo>
                <a:cubicBezTo>
                  <a:pt x="6753276" y="3046007"/>
                  <a:pt x="6755726" y="3076892"/>
                  <a:pt x="6755684" y="3108220"/>
                </a:cubicBezTo>
                <a:cubicBezTo>
                  <a:pt x="6756996" y="3113850"/>
                  <a:pt x="6757054" y="3119519"/>
                  <a:pt x="6757054" y="3125201"/>
                </a:cubicBezTo>
                <a:cubicBezTo>
                  <a:pt x="6757054" y="3129023"/>
                  <a:pt x="6757027" y="3132839"/>
                  <a:pt x="6756461" y="3136641"/>
                </a:cubicBezTo>
                <a:lnTo>
                  <a:pt x="6755962" y="3136608"/>
                </a:lnTo>
                <a:lnTo>
                  <a:pt x="6755936" y="3137103"/>
                </a:lnTo>
                <a:lnTo>
                  <a:pt x="6738818" y="3135477"/>
                </a:lnTo>
                <a:cubicBezTo>
                  <a:pt x="6706444" y="3134950"/>
                  <a:pt x="6674563" y="3131969"/>
                  <a:pt x="6643391" y="3126415"/>
                </a:cubicBezTo>
                <a:cubicBezTo>
                  <a:pt x="6637814" y="3126834"/>
                  <a:pt x="6632485" y="3125886"/>
                  <a:pt x="6627175" y="3124875"/>
                </a:cubicBezTo>
                <a:lnTo>
                  <a:pt x="6627059" y="3123727"/>
                </a:lnTo>
                <a:cubicBezTo>
                  <a:pt x="6268207" y="3064328"/>
                  <a:pt x="5987168" y="2783551"/>
                  <a:pt x="5936893" y="2430686"/>
                </a:cubicBezTo>
                <a:cubicBezTo>
                  <a:pt x="5936725" y="2430633"/>
                  <a:pt x="5936557" y="2430628"/>
                  <a:pt x="5936387" y="2430623"/>
                </a:cubicBezTo>
                <a:lnTo>
                  <a:pt x="5935849" y="2423947"/>
                </a:lnTo>
                <a:cubicBezTo>
                  <a:pt x="5930790" y="2393697"/>
                  <a:pt x="5928340" y="2362806"/>
                  <a:pt x="5928382" y="2331471"/>
                </a:cubicBezTo>
                <a:cubicBezTo>
                  <a:pt x="5927070" y="2325843"/>
                  <a:pt x="5927011" y="2320176"/>
                  <a:pt x="5927011" y="2314495"/>
                </a:cubicBezTo>
                <a:lnTo>
                  <a:pt x="5927605" y="2303055"/>
                </a:lnTo>
                <a:lnTo>
                  <a:pt x="5928103" y="2303088"/>
                </a:lnTo>
                <a:close/>
                <a:moveTo>
                  <a:pt x="5905378" y="2302594"/>
                </a:moveTo>
                <a:lnTo>
                  <a:pt x="5905404" y="2303088"/>
                </a:lnTo>
                <a:lnTo>
                  <a:pt x="5905902" y="2303055"/>
                </a:lnTo>
                <a:lnTo>
                  <a:pt x="5906496" y="2314495"/>
                </a:lnTo>
                <a:cubicBezTo>
                  <a:pt x="5906496" y="2320176"/>
                  <a:pt x="5906438" y="2325843"/>
                  <a:pt x="5905126" y="2331471"/>
                </a:cubicBezTo>
                <a:cubicBezTo>
                  <a:pt x="5905168" y="2362806"/>
                  <a:pt x="5902717" y="2393697"/>
                  <a:pt x="5897659" y="2423947"/>
                </a:cubicBezTo>
                <a:lnTo>
                  <a:pt x="5897120" y="2430623"/>
                </a:lnTo>
                <a:cubicBezTo>
                  <a:pt x="5896951" y="2430628"/>
                  <a:pt x="5896782" y="2430633"/>
                  <a:pt x="5896615" y="2430686"/>
                </a:cubicBezTo>
                <a:cubicBezTo>
                  <a:pt x="5846339" y="2783551"/>
                  <a:pt x="5565300" y="3064328"/>
                  <a:pt x="5206449" y="3123727"/>
                </a:cubicBezTo>
                <a:lnTo>
                  <a:pt x="5206334" y="3124875"/>
                </a:lnTo>
                <a:cubicBezTo>
                  <a:pt x="5201022" y="3125886"/>
                  <a:pt x="5195693" y="3126834"/>
                  <a:pt x="5190116" y="3126415"/>
                </a:cubicBezTo>
                <a:cubicBezTo>
                  <a:pt x="5158944" y="3131969"/>
                  <a:pt x="5127065" y="3134950"/>
                  <a:pt x="5094690" y="3135477"/>
                </a:cubicBezTo>
                <a:lnTo>
                  <a:pt x="5077571" y="3137103"/>
                </a:lnTo>
                <a:lnTo>
                  <a:pt x="5077545" y="3136608"/>
                </a:lnTo>
                <a:lnTo>
                  <a:pt x="5077046" y="3136641"/>
                </a:lnTo>
                <a:cubicBezTo>
                  <a:pt x="5076480" y="3132839"/>
                  <a:pt x="5076453" y="3129023"/>
                  <a:pt x="5076453" y="3125201"/>
                </a:cubicBezTo>
                <a:cubicBezTo>
                  <a:pt x="5076453" y="3119519"/>
                  <a:pt x="5076512" y="3113850"/>
                  <a:pt x="5077824" y="3108220"/>
                </a:cubicBezTo>
                <a:cubicBezTo>
                  <a:pt x="5077782" y="3076892"/>
                  <a:pt x="5080231" y="3046007"/>
                  <a:pt x="5085288" y="3015763"/>
                </a:cubicBezTo>
                <a:lnTo>
                  <a:pt x="5085828" y="3009073"/>
                </a:lnTo>
                <a:cubicBezTo>
                  <a:pt x="5085997" y="3009068"/>
                  <a:pt x="5086166" y="3009063"/>
                  <a:pt x="5086334" y="3009010"/>
                </a:cubicBezTo>
                <a:cubicBezTo>
                  <a:pt x="5136610" y="2656144"/>
                  <a:pt x="5417649" y="2375367"/>
                  <a:pt x="5776501" y="2315969"/>
                </a:cubicBezTo>
                <a:lnTo>
                  <a:pt x="5776617" y="2314821"/>
                </a:lnTo>
                <a:cubicBezTo>
                  <a:pt x="5781926" y="2313811"/>
                  <a:pt x="5787253" y="2312863"/>
                  <a:pt x="5792829" y="2313282"/>
                </a:cubicBezTo>
                <a:cubicBezTo>
                  <a:pt x="5824013" y="2307725"/>
                  <a:pt x="5855905" y="2304744"/>
                  <a:pt x="5888291" y="2304217"/>
                </a:cubicBezTo>
                <a:close/>
                <a:moveTo>
                  <a:pt x="4235979" y="2302594"/>
                </a:moveTo>
                <a:lnTo>
                  <a:pt x="4253065" y="2304217"/>
                </a:lnTo>
                <a:cubicBezTo>
                  <a:pt x="4285451" y="2304744"/>
                  <a:pt x="4317343" y="2307725"/>
                  <a:pt x="4348528" y="2313282"/>
                </a:cubicBezTo>
                <a:cubicBezTo>
                  <a:pt x="4354104" y="2312863"/>
                  <a:pt x="4359431" y="2313811"/>
                  <a:pt x="4364739" y="2314821"/>
                </a:cubicBezTo>
                <a:lnTo>
                  <a:pt x="4364856" y="2315969"/>
                </a:lnTo>
                <a:cubicBezTo>
                  <a:pt x="4723707" y="2375367"/>
                  <a:pt x="5004746" y="2656144"/>
                  <a:pt x="5055022" y="3009010"/>
                </a:cubicBezTo>
                <a:cubicBezTo>
                  <a:pt x="5055190" y="3009063"/>
                  <a:pt x="5055359" y="3009068"/>
                  <a:pt x="5055528" y="3009073"/>
                </a:cubicBezTo>
                <a:lnTo>
                  <a:pt x="5056068" y="3015763"/>
                </a:lnTo>
                <a:cubicBezTo>
                  <a:pt x="5061125" y="3046007"/>
                  <a:pt x="5063574" y="3076892"/>
                  <a:pt x="5063532" y="3108220"/>
                </a:cubicBezTo>
                <a:cubicBezTo>
                  <a:pt x="5064844" y="3113850"/>
                  <a:pt x="5064903" y="3119519"/>
                  <a:pt x="5064903" y="3125201"/>
                </a:cubicBezTo>
                <a:cubicBezTo>
                  <a:pt x="5064903" y="3129023"/>
                  <a:pt x="5064876" y="3132839"/>
                  <a:pt x="5064310" y="3136641"/>
                </a:cubicBezTo>
                <a:lnTo>
                  <a:pt x="5063811" y="3136608"/>
                </a:lnTo>
                <a:lnTo>
                  <a:pt x="5063785" y="3137103"/>
                </a:lnTo>
                <a:lnTo>
                  <a:pt x="5046666" y="3135477"/>
                </a:lnTo>
                <a:cubicBezTo>
                  <a:pt x="5014292" y="3134950"/>
                  <a:pt x="4982412" y="3131969"/>
                  <a:pt x="4951241" y="3126415"/>
                </a:cubicBezTo>
                <a:cubicBezTo>
                  <a:pt x="4945663" y="3126834"/>
                  <a:pt x="4940334" y="3125886"/>
                  <a:pt x="4935023" y="3124875"/>
                </a:cubicBezTo>
                <a:lnTo>
                  <a:pt x="4934907" y="3123727"/>
                </a:lnTo>
                <a:cubicBezTo>
                  <a:pt x="4576056" y="3064328"/>
                  <a:pt x="4295017" y="2783551"/>
                  <a:pt x="4244741" y="2430686"/>
                </a:cubicBezTo>
                <a:cubicBezTo>
                  <a:pt x="4244574" y="2430633"/>
                  <a:pt x="4244405" y="2430628"/>
                  <a:pt x="4244236" y="2430623"/>
                </a:cubicBezTo>
                <a:lnTo>
                  <a:pt x="4243697" y="2423947"/>
                </a:lnTo>
                <a:cubicBezTo>
                  <a:pt x="4238639" y="2393697"/>
                  <a:pt x="4236188" y="2362806"/>
                  <a:pt x="4236230" y="2331471"/>
                </a:cubicBezTo>
                <a:cubicBezTo>
                  <a:pt x="4234918" y="2325843"/>
                  <a:pt x="4234860" y="2320176"/>
                  <a:pt x="4234860" y="2314495"/>
                </a:cubicBezTo>
                <a:lnTo>
                  <a:pt x="4235454" y="2303055"/>
                </a:lnTo>
                <a:lnTo>
                  <a:pt x="4235952" y="2303088"/>
                </a:lnTo>
                <a:close/>
                <a:moveTo>
                  <a:pt x="4213227" y="2302594"/>
                </a:moveTo>
                <a:lnTo>
                  <a:pt x="4213253" y="2303088"/>
                </a:lnTo>
                <a:lnTo>
                  <a:pt x="4213751" y="2303055"/>
                </a:lnTo>
                <a:lnTo>
                  <a:pt x="4214345" y="2314495"/>
                </a:lnTo>
                <a:cubicBezTo>
                  <a:pt x="4214345" y="2320176"/>
                  <a:pt x="4214286" y="2325843"/>
                  <a:pt x="4212974" y="2331471"/>
                </a:cubicBezTo>
                <a:cubicBezTo>
                  <a:pt x="4213016" y="2362806"/>
                  <a:pt x="4210566" y="2393697"/>
                  <a:pt x="4205507" y="2423947"/>
                </a:cubicBezTo>
                <a:lnTo>
                  <a:pt x="4204969" y="2430623"/>
                </a:lnTo>
                <a:cubicBezTo>
                  <a:pt x="4204799" y="2430628"/>
                  <a:pt x="4204631" y="2430633"/>
                  <a:pt x="4204463" y="2430686"/>
                </a:cubicBezTo>
                <a:cubicBezTo>
                  <a:pt x="4154188" y="2783551"/>
                  <a:pt x="3873149" y="3064328"/>
                  <a:pt x="3514297" y="3123727"/>
                </a:cubicBezTo>
                <a:lnTo>
                  <a:pt x="3514181" y="3124875"/>
                </a:lnTo>
                <a:cubicBezTo>
                  <a:pt x="3508871" y="3125886"/>
                  <a:pt x="3503542" y="3126834"/>
                  <a:pt x="3497965" y="3126415"/>
                </a:cubicBezTo>
                <a:cubicBezTo>
                  <a:pt x="3466793" y="3131969"/>
                  <a:pt x="3434912" y="3134950"/>
                  <a:pt x="3402538" y="3135477"/>
                </a:cubicBezTo>
                <a:lnTo>
                  <a:pt x="3385420" y="3137103"/>
                </a:lnTo>
                <a:lnTo>
                  <a:pt x="3385394" y="3136608"/>
                </a:lnTo>
                <a:lnTo>
                  <a:pt x="3384895" y="3136641"/>
                </a:lnTo>
                <a:cubicBezTo>
                  <a:pt x="3384329" y="3132839"/>
                  <a:pt x="3384302" y="3129023"/>
                  <a:pt x="3384302" y="3125201"/>
                </a:cubicBezTo>
                <a:cubicBezTo>
                  <a:pt x="3384302" y="3119519"/>
                  <a:pt x="3384360" y="3113850"/>
                  <a:pt x="3385672" y="3108220"/>
                </a:cubicBezTo>
                <a:cubicBezTo>
                  <a:pt x="3385630" y="3076892"/>
                  <a:pt x="3388080" y="3046007"/>
                  <a:pt x="3393136" y="3015763"/>
                </a:cubicBezTo>
                <a:lnTo>
                  <a:pt x="3393677" y="3009073"/>
                </a:lnTo>
                <a:cubicBezTo>
                  <a:pt x="3393845" y="3009068"/>
                  <a:pt x="3394015" y="3009063"/>
                  <a:pt x="3394182" y="3009010"/>
                </a:cubicBezTo>
                <a:cubicBezTo>
                  <a:pt x="3444459" y="2656144"/>
                  <a:pt x="3725498" y="2375367"/>
                  <a:pt x="4084348" y="2315969"/>
                </a:cubicBezTo>
                <a:lnTo>
                  <a:pt x="4084465" y="2314821"/>
                </a:lnTo>
                <a:cubicBezTo>
                  <a:pt x="4089774" y="2313811"/>
                  <a:pt x="4095102" y="2312863"/>
                  <a:pt x="4100678" y="2313282"/>
                </a:cubicBezTo>
                <a:cubicBezTo>
                  <a:pt x="4131861" y="2307725"/>
                  <a:pt x="4163754" y="2304744"/>
                  <a:pt x="4196139" y="2304217"/>
                </a:cubicBezTo>
                <a:close/>
                <a:moveTo>
                  <a:pt x="2543827" y="2302594"/>
                </a:moveTo>
                <a:lnTo>
                  <a:pt x="2560914" y="2304217"/>
                </a:lnTo>
                <a:cubicBezTo>
                  <a:pt x="2593300" y="2304744"/>
                  <a:pt x="2625192" y="2307725"/>
                  <a:pt x="2656376" y="2313282"/>
                </a:cubicBezTo>
                <a:cubicBezTo>
                  <a:pt x="2661952" y="2312863"/>
                  <a:pt x="2667280" y="2313811"/>
                  <a:pt x="2672588" y="2314821"/>
                </a:cubicBezTo>
                <a:lnTo>
                  <a:pt x="2672706" y="2315969"/>
                </a:lnTo>
                <a:cubicBezTo>
                  <a:pt x="3031556" y="2375367"/>
                  <a:pt x="3312595" y="2656144"/>
                  <a:pt x="3362871" y="3009010"/>
                </a:cubicBezTo>
                <a:cubicBezTo>
                  <a:pt x="3363039" y="3009063"/>
                  <a:pt x="3363208" y="3009068"/>
                  <a:pt x="3363377" y="3009073"/>
                </a:cubicBezTo>
                <a:lnTo>
                  <a:pt x="3363917" y="3015763"/>
                </a:lnTo>
                <a:cubicBezTo>
                  <a:pt x="3368974" y="3046007"/>
                  <a:pt x="3371423" y="3076892"/>
                  <a:pt x="3371381" y="3108220"/>
                </a:cubicBezTo>
                <a:cubicBezTo>
                  <a:pt x="3372693" y="3113850"/>
                  <a:pt x="3372752" y="3119519"/>
                  <a:pt x="3372752" y="3125201"/>
                </a:cubicBezTo>
                <a:cubicBezTo>
                  <a:pt x="3372752" y="3129023"/>
                  <a:pt x="3372725" y="3132839"/>
                  <a:pt x="3372159" y="3136641"/>
                </a:cubicBezTo>
                <a:lnTo>
                  <a:pt x="3371660" y="3136608"/>
                </a:lnTo>
                <a:lnTo>
                  <a:pt x="3371634" y="3137103"/>
                </a:lnTo>
                <a:lnTo>
                  <a:pt x="3354515" y="3135477"/>
                </a:lnTo>
                <a:cubicBezTo>
                  <a:pt x="3322141" y="3134950"/>
                  <a:pt x="3290261" y="3131969"/>
                  <a:pt x="3259089" y="3126415"/>
                </a:cubicBezTo>
                <a:cubicBezTo>
                  <a:pt x="3253512" y="3126834"/>
                  <a:pt x="3248183" y="3125886"/>
                  <a:pt x="3242872" y="3124875"/>
                </a:cubicBezTo>
                <a:lnTo>
                  <a:pt x="3242756" y="3123727"/>
                </a:lnTo>
                <a:cubicBezTo>
                  <a:pt x="2883905" y="3064328"/>
                  <a:pt x="2602866" y="2783551"/>
                  <a:pt x="2552590" y="2430686"/>
                </a:cubicBezTo>
                <a:cubicBezTo>
                  <a:pt x="2552423" y="2430633"/>
                  <a:pt x="2552254" y="2430628"/>
                  <a:pt x="2552085" y="2430623"/>
                </a:cubicBezTo>
                <a:lnTo>
                  <a:pt x="2551547" y="2423947"/>
                </a:lnTo>
                <a:cubicBezTo>
                  <a:pt x="2546488" y="2393697"/>
                  <a:pt x="2544037" y="2362806"/>
                  <a:pt x="2544079" y="2331471"/>
                </a:cubicBezTo>
                <a:cubicBezTo>
                  <a:pt x="2542767" y="2325843"/>
                  <a:pt x="2542709" y="2320176"/>
                  <a:pt x="2542709" y="2314495"/>
                </a:cubicBezTo>
                <a:lnTo>
                  <a:pt x="2543303" y="2303055"/>
                </a:lnTo>
                <a:lnTo>
                  <a:pt x="2543801" y="2303088"/>
                </a:lnTo>
                <a:close/>
                <a:moveTo>
                  <a:pt x="2521076" y="2302594"/>
                </a:moveTo>
                <a:lnTo>
                  <a:pt x="2521102" y="2303088"/>
                </a:lnTo>
                <a:lnTo>
                  <a:pt x="2521600" y="2303055"/>
                </a:lnTo>
                <a:lnTo>
                  <a:pt x="2522194" y="2314495"/>
                </a:lnTo>
                <a:cubicBezTo>
                  <a:pt x="2522194" y="2320176"/>
                  <a:pt x="2522135" y="2325843"/>
                  <a:pt x="2520823" y="2331471"/>
                </a:cubicBezTo>
                <a:cubicBezTo>
                  <a:pt x="2520865" y="2362806"/>
                  <a:pt x="2518415" y="2393697"/>
                  <a:pt x="2513356" y="2423947"/>
                </a:cubicBezTo>
                <a:lnTo>
                  <a:pt x="2512818" y="2430623"/>
                </a:lnTo>
                <a:cubicBezTo>
                  <a:pt x="2512648" y="2430628"/>
                  <a:pt x="2512480" y="2430633"/>
                  <a:pt x="2512312" y="2430686"/>
                </a:cubicBezTo>
                <a:cubicBezTo>
                  <a:pt x="2462037" y="2783551"/>
                  <a:pt x="2180998" y="3064328"/>
                  <a:pt x="1822147" y="3123727"/>
                </a:cubicBezTo>
                <a:lnTo>
                  <a:pt x="1822030" y="3124875"/>
                </a:lnTo>
                <a:cubicBezTo>
                  <a:pt x="1816720" y="3125886"/>
                  <a:pt x="1811391" y="3126834"/>
                  <a:pt x="1805814" y="3126415"/>
                </a:cubicBezTo>
                <a:cubicBezTo>
                  <a:pt x="1774642" y="3131969"/>
                  <a:pt x="1742762" y="3134950"/>
                  <a:pt x="1710387" y="3135477"/>
                </a:cubicBezTo>
                <a:lnTo>
                  <a:pt x="1693269" y="3137103"/>
                </a:lnTo>
                <a:lnTo>
                  <a:pt x="1693243" y="3136608"/>
                </a:lnTo>
                <a:lnTo>
                  <a:pt x="1692744" y="3136641"/>
                </a:lnTo>
                <a:cubicBezTo>
                  <a:pt x="1692178" y="3132839"/>
                  <a:pt x="1692151" y="3129023"/>
                  <a:pt x="1692151" y="3125201"/>
                </a:cubicBezTo>
                <a:cubicBezTo>
                  <a:pt x="1692151" y="3119519"/>
                  <a:pt x="1692209" y="3113850"/>
                  <a:pt x="1693521" y="3108220"/>
                </a:cubicBezTo>
                <a:cubicBezTo>
                  <a:pt x="1693479" y="3076892"/>
                  <a:pt x="1695929" y="3046007"/>
                  <a:pt x="1700985" y="3015763"/>
                </a:cubicBezTo>
                <a:lnTo>
                  <a:pt x="1701526" y="3009073"/>
                </a:lnTo>
                <a:cubicBezTo>
                  <a:pt x="1701694" y="3009068"/>
                  <a:pt x="1701864" y="3009063"/>
                  <a:pt x="1702031" y="3009010"/>
                </a:cubicBezTo>
                <a:cubicBezTo>
                  <a:pt x="1752308" y="2656144"/>
                  <a:pt x="2033347" y="2375367"/>
                  <a:pt x="2392197" y="2315969"/>
                </a:cubicBezTo>
                <a:lnTo>
                  <a:pt x="2392314" y="2314821"/>
                </a:lnTo>
                <a:cubicBezTo>
                  <a:pt x="2397623" y="2313811"/>
                  <a:pt x="2402951" y="2312863"/>
                  <a:pt x="2408527" y="2313282"/>
                </a:cubicBezTo>
                <a:cubicBezTo>
                  <a:pt x="2439710" y="2307725"/>
                  <a:pt x="2471603" y="2304744"/>
                  <a:pt x="2503988" y="2304217"/>
                </a:cubicBezTo>
                <a:close/>
                <a:moveTo>
                  <a:pt x="851676" y="2302594"/>
                </a:moveTo>
                <a:lnTo>
                  <a:pt x="868763" y="2304217"/>
                </a:lnTo>
                <a:cubicBezTo>
                  <a:pt x="901149" y="2304744"/>
                  <a:pt x="933041" y="2307725"/>
                  <a:pt x="964225" y="2313282"/>
                </a:cubicBezTo>
                <a:cubicBezTo>
                  <a:pt x="969801" y="2312863"/>
                  <a:pt x="975129" y="2313811"/>
                  <a:pt x="980437" y="2314821"/>
                </a:cubicBezTo>
                <a:lnTo>
                  <a:pt x="980555" y="2315969"/>
                </a:lnTo>
                <a:cubicBezTo>
                  <a:pt x="1339405" y="2375367"/>
                  <a:pt x="1620444" y="2656144"/>
                  <a:pt x="1670720" y="3009010"/>
                </a:cubicBezTo>
                <a:cubicBezTo>
                  <a:pt x="1670888" y="3009063"/>
                  <a:pt x="1671057" y="3009068"/>
                  <a:pt x="1671226" y="3009073"/>
                </a:cubicBezTo>
                <a:lnTo>
                  <a:pt x="1671766" y="3015763"/>
                </a:lnTo>
                <a:cubicBezTo>
                  <a:pt x="1676823" y="3046007"/>
                  <a:pt x="1679272" y="3076892"/>
                  <a:pt x="1679230" y="3108220"/>
                </a:cubicBezTo>
                <a:cubicBezTo>
                  <a:pt x="1680542" y="3113850"/>
                  <a:pt x="1680601" y="3119519"/>
                  <a:pt x="1680601" y="3125201"/>
                </a:cubicBezTo>
                <a:cubicBezTo>
                  <a:pt x="1680601" y="3129023"/>
                  <a:pt x="1680574" y="3132839"/>
                  <a:pt x="1680008" y="3136641"/>
                </a:cubicBezTo>
                <a:lnTo>
                  <a:pt x="1679509" y="3136608"/>
                </a:lnTo>
                <a:lnTo>
                  <a:pt x="1679483" y="3137103"/>
                </a:lnTo>
                <a:lnTo>
                  <a:pt x="1662364" y="3135477"/>
                </a:lnTo>
                <a:cubicBezTo>
                  <a:pt x="1629990" y="3134950"/>
                  <a:pt x="1598110" y="3131969"/>
                  <a:pt x="1566938" y="3126415"/>
                </a:cubicBezTo>
                <a:cubicBezTo>
                  <a:pt x="1561361" y="3126834"/>
                  <a:pt x="1556032" y="3125886"/>
                  <a:pt x="1550721" y="3124875"/>
                </a:cubicBezTo>
                <a:lnTo>
                  <a:pt x="1550605" y="3123727"/>
                </a:lnTo>
                <a:cubicBezTo>
                  <a:pt x="1191754" y="3064328"/>
                  <a:pt x="910715" y="2783551"/>
                  <a:pt x="860439" y="2430686"/>
                </a:cubicBezTo>
                <a:cubicBezTo>
                  <a:pt x="860272" y="2430633"/>
                  <a:pt x="860103" y="2430628"/>
                  <a:pt x="859934" y="2430623"/>
                </a:cubicBezTo>
                <a:lnTo>
                  <a:pt x="859396" y="2423947"/>
                </a:lnTo>
                <a:cubicBezTo>
                  <a:pt x="854337" y="2393697"/>
                  <a:pt x="851886" y="2362806"/>
                  <a:pt x="851928" y="2331471"/>
                </a:cubicBezTo>
                <a:cubicBezTo>
                  <a:pt x="850616" y="2325843"/>
                  <a:pt x="850558" y="2320176"/>
                  <a:pt x="850558" y="2314495"/>
                </a:cubicBezTo>
                <a:lnTo>
                  <a:pt x="851152" y="2303055"/>
                </a:lnTo>
                <a:lnTo>
                  <a:pt x="851650" y="2303088"/>
                </a:lnTo>
                <a:close/>
                <a:moveTo>
                  <a:pt x="828925" y="2302594"/>
                </a:moveTo>
                <a:lnTo>
                  <a:pt x="828951" y="2303088"/>
                </a:lnTo>
                <a:lnTo>
                  <a:pt x="829449" y="2303055"/>
                </a:lnTo>
                <a:lnTo>
                  <a:pt x="830043" y="2314495"/>
                </a:lnTo>
                <a:cubicBezTo>
                  <a:pt x="830043" y="2320176"/>
                  <a:pt x="829984" y="2325843"/>
                  <a:pt x="828672" y="2331471"/>
                </a:cubicBezTo>
                <a:cubicBezTo>
                  <a:pt x="828714" y="2362806"/>
                  <a:pt x="826264" y="2393697"/>
                  <a:pt x="821205" y="2423947"/>
                </a:cubicBezTo>
                <a:lnTo>
                  <a:pt x="820667" y="2430623"/>
                </a:lnTo>
                <a:cubicBezTo>
                  <a:pt x="820497" y="2430628"/>
                  <a:pt x="820329" y="2430633"/>
                  <a:pt x="820161" y="2430686"/>
                </a:cubicBezTo>
                <a:cubicBezTo>
                  <a:pt x="769886" y="2783551"/>
                  <a:pt x="488847" y="3064328"/>
                  <a:pt x="129995" y="3123727"/>
                </a:cubicBezTo>
                <a:lnTo>
                  <a:pt x="129879" y="3124875"/>
                </a:lnTo>
                <a:cubicBezTo>
                  <a:pt x="124569" y="3125886"/>
                  <a:pt x="119240" y="3126834"/>
                  <a:pt x="113663" y="3126415"/>
                </a:cubicBezTo>
                <a:cubicBezTo>
                  <a:pt x="82491" y="3131969"/>
                  <a:pt x="50611" y="3134950"/>
                  <a:pt x="18236" y="3135477"/>
                </a:cubicBezTo>
                <a:lnTo>
                  <a:pt x="1118" y="3137103"/>
                </a:lnTo>
                <a:lnTo>
                  <a:pt x="1092" y="3136608"/>
                </a:lnTo>
                <a:lnTo>
                  <a:pt x="593" y="3136641"/>
                </a:lnTo>
                <a:cubicBezTo>
                  <a:pt x="27" y="3132839"/>
                  <a:pt x="0" y="3129023"/>
                  <a:pt x="0" y="3125201"/>
                </a:cubicBezTo>
                <a:cubicBezTo>
                  <a:pt x="0" y="3119519"/>
                  <a:pt x="58" y="3113850"/>
                  <a:pt x="1370" y="3108220"/>
                </a:cubicBezTo>
                <a:cubicBezTo>
                  <a:pt x="1328" y="3076892"/>
                  <a:pt x="3778" y="3046007"/>
                  <a:pt x="8835" y="3015763"/>
                </a:cubicBezTo>
                <a:lnTo>
                  <a:pt x="9375" y="3009073"/>
                </a:lnTo>
                <a:cubicBezTo>
                  <a:pt x="9543" y="3009068"/>
                  <a:pt x="9713" y="3009063"/>
                  <a:pt x="9880" y="3009010"/>
                </a:cubicBezTo>
                <a:cubicBezTo>
                  <a:pt x="60157" y="2656144"/>
                  <a:pt x="341196" y="2375367"/>
                  <a:pt x="700046" y="2315969"/>
                </a:cubicBezTo>
                <a:lnTo>
                  <a:pt x="700163" y="2314821"/>
                </a:lnTo>
                <a:cubicBezTo>
                  <a:pt x="705472" y="2313811"/>
                  <a:pt x="710800" y="2312863"/>
                  <a:pt x="716376" y="2313282"/>
                </a:cubicBezTo>
                <a:cubicBezTo>
                  <a:pt x="747559" y="2307725"/>
                  <a:pt x="779452" y="2304744"/>
                  <a:pt x="811837" y="2304217"/>
                </a:cubicBezTo>
                <a:close/>
                <a:moveTo>
                  <a:pt x="8305836" y="1608087"/>
                </a:moveTo>
                <a:cubicBezTo>
                  <a:pt x="8030646" y="1666766"/>
                  <a:pt x="7815802" y="1879876"/>
                  <a:pt x="7762527" y="2148655"/>
                </a:cubicBezTo>
                <a:cubicBezTo>
                  <a:pt x="8037717" y="2089976"/>
                  <a:pt x="8252560" y="1876866"/>
                  <a:pt x="8305836" y="1608087"/>
                </a:cubicBezTo>
                <a:close/>
                <a:moveTo>
                  <a:pt x="6911971" y="1608087"/>
                </a:moveTo>
                <a:cubicBezTo>
                  <a:pt x="6965247" y="1876866"/>
                  <a:pt x="7180090" y="2089976"/>
                  <a:pt x="7455280" y="2148655"/>
                </a:cubicBezTo>
                <a:cubicBezTo>
                  <a:pt x="7402005" y="1879876"/>
                  <a:pt x="7187161" y="1666766"/>
                  <a:pt x="6911971" y="1608087"/>
                </a:cubicBezTo>
                <a:close/>
                <a:moveTo>
                  <a:pt x="6613685" y="1608087"/>
                </a:moveTo>
                <a:cubicBezTo>
                  <a:pt x="6338495" y="1666766"/>
                  <a:pt x="6123651" y="1879876"/>
                  <a:pt x="6070376" y="2148655"/>
                </a:cubicBezTo>
                <a:cubicBezTo>
                  <a:pt x="6345566" y="2089976"/>
                  <a:pt x="6560409" y="1876866"/>
                  <a:pt x="6613685" y="1608087"/>
                </a:cubicBezTo>
                <a:close/>
                <a:moveTo>
                  <a:pt x="5219820" y="1608087"/>
                </a:moveTo>
                <a:cubicBezTo>
                  <a:pt x="5273096" y="1876866"/>
                  <a:pt x="5487939" y="2089976"/>
                  <a:pt x="5763129" y="2148655"/>
                </a:cubicBezTo>
                <a:cubicBezTo>
                  <a:pt x="5709854" y="1879876"/>
                  <a:pt x="5495010" y="1666766"/>
                  <a:pt x="5219820" y="1608087"/>
                </a:cubicBezTo>
                <a:close/>
                <a:moveTo>
                  <a:pt x="4921534" y="1608087"/>
                </a:moveTo>
                <a:cubicBezTo>
                  <a:pt x="4646344" y="1666766"/>
                  <a:pt x="4431500" y="1879876"/>
                  <a:pt x="4378225" y="2148655"/>
                </a:cubicBezTo>
                <a:cubicBezTo>
                  <a:pt x="4653415" y="2089976"/>
                  <a:pt x="4868259" y="1876866"/>
                  <a:pt x="4921534" y="1608087"/>
                </a:cubicBezTo>
                <a:close/>
                <a:moveTo>
                  <a:pt x="3527669" y="1608087"/>
                </a:moveTo>
                <a:cubicBezTo>
                  <a:pt x="3580945" y="1876866"/>
                  <a:pt x="3795788" y="2089976"/>
                  <a:pt x="4070978" y="2148655"/>
                </a:cubicBezTo>
                <a:cubicBezTo>
                  <a:pt x="4017703" y="1879876"/>
                  <a:pt x="3802859" y="1666766"/>
                  <a:pt x="3527669" y="1608087"/>
                </a:cubicBezTo>
                <a:close/>
                <a:moveTo>
                  <a:pt x="3229383" y="1608087"/>
                </a:moveTo>
                <a:cubicBezTo>
                  <a:pt x="2954193" y="1666766"/>
                  <a:pt x="2739349" y="1879876"/>
                  <a:pt x="2686074" y="2148655"/>
                </a:cubicBezTo>
                <a:cubicBezTo>
                  <a:pt x="2961264" y="2089976"/>
                  <a:pt x="3176107" y="1876866"/>
                  <a:pt x="3229383" y="1608087"/>
                </a:cubicBezTo>
                <a:close/>
                <a:moveTo>
                  <a:pt x="1835518" y="1608087"/>
                </a:moveTo>
                <a:cubicBezTo>
                  <a:pt x="1888794" y="1876866"/>
                  <a:pt x="2103637" y="2089976"/>
                  <a:pt x="2378827" y="2148655"/>
                </a:cubicBezTo>
                <a:cubicBezTo>
                  <a:pt x="2325552" y="1879876"/>
                  <a:pt x="2110708" y="1666766"/>
                  <a:pt x="1835518" y="1608087"/>
                </a:cubicBezTo>
                <a:close/>
                <a:moveTo>
                  <a:pt x="1537232" y="1608087"/>
                </a:moveTo>
                <a:cubicBezTo>
                  <a:pt x="1262042" y="1666766"/>
                  <a:pt x="1047198" y="1879876"/>
                  <a:pt x="993923" y="2148655"/>
                </a:cubicBezTo>
                <a:cubicBezTo>
                  <a:pt x="1269113" y="2089976"/>
                  <a:pt x="1483956" y="1876866"/>
                  <a:pt x="1537232" y="1608087"/>
                </a:cubicBezTo>
                <a:close/>
                <a:moveTo>
                  <a:pt x="143367" y="1608087"/>
                </a:moveTo>
                <a:cubicBezTo>
                  <a:pt x="196643" y="1876866"/>
                  <a:pt x="411486" y="2089976"/>
                  <a:pt x="686676" y="2148655"/>
                </a:cubicBezTo>
                <a:cubicBezTo>
                  <a:pt x="633401" y="1879876"/>
                  <a:pt x="418557" y="1666766"/>
                  <a:pt x="143367" y="1608087"/>
                </a:cubicBezTo>
                <a:close/>
                <a:moveTo>
                  <a:pt x="8461873" y="1464394"/>
                </a:moveTo>
                <a:lnTo>
                  <a:pt x="8478960" y="1466004"/>
                </a:lnTo>
                <a:cubicBezTo>
                  <a:pt x="8511346" y="1466527"/>
                  <a:pt x="8543239" y="1469485"/>
                  <a:pt x="8574422" y="1474998"/>
                </a:cubicBezTo>
                <a:cubicBezTo>
                  <a:pt x="8579998" y="1474582"/>
                  <a:pt x="8585326" y="1475523"/>
                  <a:pt x="8590635" y="1476525"/>
                </a:cubicBezTo>
                <a:lnTo>
                  <a:pt x="8590752" y="1477664"/>
                </a:lnTo>
                <a:cubicBezTo>
                  <a:pt x="8815033" y="1514497"/>
                  <a:pt x="9008920" y="1637126"/>
                  <a:pt x="9135069" y="1809390"/>
                </a:cubicBezTo>
                <a:lnTo>
                  <a:pt x="9139239" y="1816149"/>
                </a:lnTo>
                <a:lnTo>
                  <a:pt x="9139239" y="2119309"/>
                </a:lnTo>
                <a:lnTo>
                  <a:pt x="9120077" y="2050665"/>
                </a:lnTo>
                <a:cubicBezTo>
                  <a:pt x="9039502" y="1829012"/>
                  <a:pt x="8844913" y="1659431"/>
                  <a:pt x="8604122" y="1608087"/>
                </a:cubicBezTo>
                <a:cubicBezTo>
                  <a:pt x="8650738" y="1843269"/>
                  <a:pt x="8821055" y="2035829"/>
                  <a:pt x="9047261" y="2119605"/>
                </a:cubicBezTo>
                <a:lnTo>
                  <a:pt x="9139239" y="2146279"/>
                </a:lnTo>
                <a:lnTo>
                  <a:pt x="9139239" y="2273778"/>
                </a:lnTo>
                <a:lnTo>
                  <a:pt x="9030179" y="2246972"/>
                </a:lnTo>
                <a:cubicBezTo>
                  <a:pt x="8735297" y="2149386"/>
                  <a:pt x="8514628" y="1897812"/>
                  <a:pt x="8470637" y="1591480"/>
                </a:cubicBezTo>
                <a:cubicBezTo>
                  <a:pt x="8470469" y="1591427"/>
                  <a:pt x="8470301" y="1591423"/>
                  <a:pt x="8470131" y="1591418"/>
                </a:cubicBezTo>
                <a:lnTo>
                  <a:pt x="8469593" y="1584794"/>
                </a:lnTo>
                <a:cubicBezTo>
                  <a:pt x="8464534" y="1554782"/>
                  <a:pt x="8462083" y="1524133"/>
                  <a:pt x="8462126" y="1493044"/>
                </a:cubicBezTo>
                <a:cubicBezTo>
                  <a:pt x="8460814" y="1487460"/>
                  <a:pt x="8460755" y="1481838"/>
                  <a:pt x="8460755" y="1476202"/>
                </a:cubicBezTo>
                <a:lnTo>
                  <a:pt x="8461349" y="1464852"/>
                </a:lnTo>
                <a:lnTo>
                  <a:pt x="8461847" y="1464884"/>
                </a:lnTo>
                <a:close/>
                <a:moveTo>
                  <a:pt x="8448085" y="1464394"/>
                </a:moveTo>
                <a:lnTo>
                  <a:pt x="8448111" y="1464884"/>
                </a:lnTo>
                <a:lnTo>
                  <a:pt x="8448609" y="1464852"/>
                </a:lnTo>
                <a:lnTo>
                  <a:pt x="8449203" y="1476202"/>
                </a:lnTo>
                <a:cubicBezTo>
                  <a:pt x="8449203" y="1481838"/>
                  <a:pt x="8449144" y="1487460"/>
                  <a:pt x="8447832" y="1493044"/>
                </a:cubicBezTo>
                <a:cubicBezTo>
                  <a:pt x="8447875" y="1524133"/>
                  <a:pt x="8445424" y="1554782"/>
                  <a:pt x="8440365" y="1584794"/>
                </a:cubicBezTo>
                <a:lnTo>
                  <a:pt x="8439827" y="1591418"/>
                </a:lnTo>
                <a:cubicBezTo>
                  <a:pt x="8439657" y="1591423"/>
                  <a:pt x="8439489" y="1591427"/>
                  <a:pt x="8439321" y="1591480"/>
                </a:cubicBezTo>
                <a:cubicBezTo>
                  <a:pt x="8389046" y="1941574"/>
                  <a:pt x="8108007" y="2220146"/>
                  <a:pt x="7749156" y="2279078"/>
                </a:cubicBezTo>
                <a:lnTo>
                  <a:pt x="7749040" y="2280217"/>
                </a:lnTo>
                <a:cubicBezTo>
                  <a:pt x="7743729" y="2281220"/>
                  <a:pt x="7738400" y="2282161"/>
                  <a:pt x="7732823" y="2281745"/>
                </a:cubicBezTo>
                <a:cubicBezTo>
                  <a:pt x="7701651" y="2287255"/>
                  <a:pt x="7669771" y="2290213"/>
                  <a:pt x="7637396" y="2290736"/>
                </a:cubicBezTo>
                <a:lnTo>
                  <a:pt x="7620278" y="2292349"/>
                </a:lnTo>
                <a:lnTo>
                  <a:pt x="7620252" y="2291858"/>
                </a:lnTo>
                <a:lnTo>
                  <a:pt x="7619753" y="2291891"/>
                </a:lnTo>
                <a:cubicBezTo>
                  <a:pt x="7619187" y="2288119"/>
                  <a:pt x="7619160" y="2284333"/>
                  <a:pt x="7619160" y="2280541"/>
                </a:cubicBezTo>
                <a:cubicBezTo>
                  <a:pt x="7619160" y="2274903"/>
                  <a:pt x="7619219" y="2269279"/>
                  <a:pt x="7620531" y="2263693"/>
                </a:cubicBezTo>
                <a:cubicBezTo>
                  <a:pt x="7620488" y="2232611"/>
                  <a:pt x="7622938" y="2201969"/>
                  <a:pt x="7627995" y="2171962"/>
                </a:cubicBezTo>
                <a:lnTo>
                  <a:pt x="7628535" y="2165325"/>
                </a:lnTo>
                <a:cubicBezTo>
                  <a:pt x="7628704" y="2165320"/>
                  <a:pt x="7628873" y="2165315"/>
                  <a:pt x="7629040" y="2165262"/>
                </a:cubicBezTo>
                <a:cubicBezTo>
                  <a:pt x="7679317" y="1815167"/>
                  <a:pt x="7960356" y="1536596"/>
                  <a:pt x="8319206" y="1477664"/>
                </a:cubicBezTo>
                <a:lnTo>
                  <a:pt x="8319323" y="1476525"/>
                </a:lnTo>
                <a:cubicBezTo>
                  <a:pt x="8324632" y="1475523"/>
                  <a:pt x="8329960" y="1474582"/>
                  <a:pt x="8335536" y="1474998"/>
                </a:cubicBezTo>
                <a:cubicBezTo>
                  <a:pt x="8366719" y="1469485"/>
                  <a:pt x="8398612" y="1466527"/>
                  <a:pt x="8430998" y="1466004"/>
                </a:cubicBezTo>
                <a:close/>
                <a:moveTo>
                  <a:pt x="6769722" y="1464394"/>
                </a:moveTo>
                <a:lnTo>
                  <a:pt x="6786810" y="1466004"/>
                </a:lnTo>
                <a:cubicBezTo>
                  <a:pt x="6819195" y="1466527"/>
                  <a:pt x="6851088" y="1469485"/>
                  <a:pt x="6882271" y="1474998"/>
                </a:cubicBezTo>
                <a:cubicBezTo>
                  <a:pt x="6887847" y="1474582"/>
                  <a:pt x="6893175" y="1475523"/>
                  <a:pt x="6898484" y="1476525"/>
                </a:cubicBezTo>
                <a:lnTo>
                  <a:pt x="6898601" y="1477664"/>
                </a:lnTo>
                <a:cubicBezTo>
                  <a:pt x="7257451" y="1536596"/>
                  <a:pt x="7538490" y="1815167"/>
                  <a:pt x="7588766" y="2165262"/>
                </a:cubicBezTo>
                <a:cubicBezTo>
                  <a:pt x="7588934" y="2165315"/>
                  <a:pt x="7589103" y="2165320"/>
                  <a:pt x="7589272" y="2165325"/>
                </a:cubicBezTo>
                <a:lnTo>
                  <a:pt x="7589812" y="2171962"/>
                </a:lnTo>
                <a:cubicBezTo>
                  <a:pt x="7594869" y="2201969"/>
                  <a:pt x="7597319" y="2232611"/>
                  <a:pt x="7597276" y="2263693"/>
                </a:cubicBezTo>
                <a:cubicBezTo>
                  <a:pt x="7598588" y="2269279"/>
                  <a:pt x="7598647" y="2274903"/>
                  <a:pt x="7598647" y="2280541"/>
                </a:cubicBezTo>
                <a:cubicBezTo>
                  <a:pt x="7598647" y="2284333"/>
                  <a:pt x="7598620" y="2288119"/>
                  <a:pt x="7598054" y="2291891"/>
                </a:cubicBezTo>
                <a:lnTo>
                  <a:pt x="7597555" y="2291858"/>
                </a:lnTo>
                <a:lnTo>
                  <a:pt x="7597529" y="2292349"/>
                </a:lnTo>
                <a:lnTo>
                  <a:pt x="7580411" y="2290736"/>
                </a:lnTo>
                <a:cubicBezTo>
                  <a:pt x="7548036" y="2290213"/>
                  <a:pt x="7516156" y="2287255"/>
                  <a:pt x="7484984" y="2281745"/>
                </a:cubicBezTo>
                <a:cubicBezTo>
                  <a:pt x="7479407" y="2282161"/>
                  <a:pt x="7474078" y="2281220"/>
                  <a:pt x="7468767" y="2280217"/>
                </a:cubicBezTo>
                <a:lnTo>
                  <a:pt x="7468651" y="2279078"/>
                </a:lnTo>
                <a:cubicBezTo>
                  <a:pt x="7109800" y="2220146"/>
                  <a:pt x="6828761" y="1941574"/>
                  <a:pt x="6778486" y="1591480"/>
                </a:cubicBezTo>
                <a:cubicBezTo>
                  <a:pt x="6778318" y="1591427"/>
                  <a:pt x="6778150" y="1591423"/>
                  <a:pt x="6777980" y="1591418"/>
                </a:cubicBezTo>
                <a:lnTo>
                  <a:pt x="6777442" y="1584794"/>
                </a:lnTo>
                <a:cubicBezTo>
                  <a:pt x="6772383" y="1554782"/>
                  <a:pt x="6769933" y="1524133"/>
                  <a:pt x="6769975" y="1493044"/>
                </a:cubicBezTo>
                <a:cubicBezTo>
                  <a:pt x="6768663" y="1487460"/>
                  <a:pt x="6768604" y="1481838"/>
                  <a:pt x="6768604" y="1476202"/>
                </a:cubicBezTo>
                <a:lnTo>
                  <a:pt x="6769198" y="1464852"/>
                </a:lnTo>
                <a:lnTo>
                  <a:pt x="6769696" y="1464884"/>
                </a:lnTo>
                <a:close/>
                <a:moveTo>
                  <a:pt x="6755934" y="1464394"/>
                </a:moveTo>
                <a:lnTo>
                  <a:pt x="6755960" y="1464884"/>
                </a:lnTo>
                <a:lnTo>
                  <a:pt x="6756458" y="1464852"/>
                </a:lnTo>
                <a:lnTo>
                  <a:pt x="6757052" y="1476202"/>
                </a:lnTo>
                <a:cubicBezTo>
                  <a:pt x="6757052" y="1481838"/>
                  <a:pt x="6756994" y="1487460"/>
                  <a:pt x="6755682" y="1493044"/>
                </a:cubicBezTo>
                <a:cubicBezTo>
                  <a:pt x="6755724" y="1524133"/>
                  <a:pt x="6753273" y="1554782"/>
                  <a:pt x="6748215" y="1584794"/>
                </a:cubicBezTo>
                <a:lnTo>
                  <a:pt x="6747676" y="1591418"/>
                </a:lnTo>
                <a:cubicBezTo>
                  <a:pt x="6747507" y="1591423"/>
                  <a:pt x="6747338" y="1591427"/>
                  <a:pt x="6747171" y="1591480"/>
                </a:cubicBezTo>
                <a:cubicBezTo>
                  <a:pt x="6696895" y="1941574"/>
                  <a:pt x="6415856" y="2220146"/>
                  <a:pt x="6057005" y="2279078"/>
                </a:cubicBezTo>
                <a:lnTo>
                  <a:pt x="6056889" y="2280217"/>
                </a:lnTo>
                <a:cubicBezTo>
                  <a:pt x="6051578" y="2281220"/>
                  <a:pt x="6046249" y="2282161"/>
                  <a:pt x="6040672" y="2281745"/>
                </a:cubicBezTo>
                <a:cubicBezTo>
                  <a:pt x="6009500" y="2287255"/>
                  <a:pt x="5977620" y="2290213"/>
                  <a:pt x="5945246" y="2290736"/>
                </a:cubicBezTo>
                <a:lnTo>
                  <a:pt x="5928127" y="2292349"/>
                </a:lnTo>
                <a:lnTo>
                  <a:pt x="5928101" y="2291858"/>
                </a:lnTo>
                <a:lnTo>
                  <a:pt x="5927602" y="2291891"/>
                </a:lnTo>
                <a:cubicBezTo>
                  <a:pt x="5927036" y="2288119"/>
                  <a:pt x="5927009" y="2284333"/>
                  <a:pt x="5927009" y="2280541"/>
                </a:cubicBezTo>
                <a:cubicBezTo>
                  <a:pt x="5927009" y="2274903"/>
                  <a:pt x="5927068" y="2269279"/>
                  <a:pt x="5928380" y="2263693"/>
                </a:cubicBezTo>
                <a:cubicBezTo>
                  <a:pt x="5928338" y="2232611"/>
                  <a:pt x="5930787" y="2201969"/>
                  <a:pt x="5935844" y="2171962"/>
                </a:cubicBezTo>
                <a:lnTo>
                  <a:pt x="5936384" y="2165325"/>
                </a:lnTo>
                <a:cubicBezTo>
                  <a:pt x="5936553" y="2165320"/>
                  <a:pt x="5936722" y="2165315"/>
                  <a:pt x="5936890" y="2165262"/>
                </a:cubicBezTo>
                <a:cubicBezTo>
                  <a:pt x="5987166" y="1815167"/>
                  <a:pt x="6268205" y="1536596"/>
                  <a:pt x="6627056" y="1477664"/>
                </a:cubicBezTo>
                <a:lnTo>
                  <a:pt x="6627173" y="1476525"/>
                </a:lnTo>
                <a:cubicBezTo>
                  <a:pt x="6632481" y="1475523"/>
                  <a:pt x="6637809" y="1474582"/>
                  <a:pt x="6643385" y="1474998"/>
                </a:cubicBezTo>
                <a:cubicBezTo>
                  <a:pt x="6674569" y="1469485"/>
                  <a:pt x="6706461" y="1466527"/>
                  <a:pt x="6738847" y="1466004"/>
                </a:cubicBezTo>
                <a:close/>
                <a:moveTo>
                  <a:pt x="5077571" y="1464394"/>
                </a:moveTo>
                <a:lnTo>
                  <a:pt x="5094659" y="1466004"/>
                </a:lnTo>
                <a:cubicBezTo>
                  <a:pt x="5127044" y="1466527"/>
                  <a:pt x="5158937" y="1469485"/>
                  <a:pt x="5190120" y="1474998"/>
                </a:cubicBezTo>
                <a:cubicBezTo>
                  <a:pt x="5195696" y="1474582"/>
                  <a:pt x="5201024" y="1475523"/>
                  <a:pt x="5206334" y="1476525"/>
                </a:cubicBezTo>
                <a:lnTo>
                  <a:pt x="5206450" y="1477664"/>
                </a:lnTo>
                <a:cubicBezTo>
                  <a:pt x="5565300" y="1536596"/>
                  <a:pt x="5846339" y="1815167"/>
                  <a:pt x="5896616" y="2165262"/>
                </a:cubicBezTo>
                <a:cubicBezTo>
                  <a:pt x="5896783" y="2165315"/>
                  <a:pt x="5896953" y="2165320"/>
                  <a:pt x="5897121" y="2165325"/>
                </a:cubicBezTo>
                <a:lnTo>
                  <a:pt x="5897662" y="2171962"/>
                </a:lnTo>
                <a:cubicBezTo>
                  <a:pt x="5902718" y="2201969"/>
                  <a:pt x="5905168" y="2232611"/>
                  <a:pt x="5905126" y="2263693"/>
                </a:cubicBezTo>
                <a:cubicBezTo>
                  <a:pt x="5906438" y="2269279"/>
                  <a:pt x="5906496" y="2274903"/>
                  <a:pt x="5906496" y="2280541"/>
                </a:cubicBezTo>
                <a:cubicBezTo>
                  <a:pt x="5906496" y="2284333"/>
                  <a:pt x="5906469" y="2288119"/>
                  <a:pt x="5905903" y="2291891"/>
                </a:cubicBezTo>
                <a:lnTo>
                  <a:pt x="5905404" y="2291858"/>
                </a:lnTo>
                <a:lnTo>
                  <a:pt x="5905378" y="2292349"/>
                </a:lnTo>
                <a:lnTo>
                  <a:pt x="5888260" y="2290736"/>
                </a:lnTo>
                <a:cubicBezTo>
                  <a:pt x="5855886" y="2290213"/>
                  <a:pt x="5824005" y="2287255"/>
                  <a:pt x="5792833" y="2281745"/>
                </a:cubicBezTo>
                <a:cubicBezTo>
                  <a:pt x="5787256" y="2282161"/>
                  <a:pt x="5781927" y="2281220"/>
                  <a:pt x="5776617" y="2280217"/>
                </a:cubicBezTo>
                <a:lnTo>
                  <a:pt x="5776501" y="2279078"/>
                </a:lnTo>
                <a:cubicBezTo>
                  <a:pt x="5417649" y="2220146"/>
                  <a:pt x="5136610" y="1941574"/>
                  <a:pt x="5086335" y="1591480"/>
                </a:cubicBezTo>
                <a:cubicBezTo>
                  <a:pt x="5086167" y="1591427"/>
                  <a:pt x="5085999" y="1591423"/>
                  <a:pt x="5085830" y="1591418"/>
                </a:cubicBezTo>
                <a:lnTo>
                  <a:pt x="5085291" y="1584794"/>
                </a:lnTo>
                <a:cubicBezTo>
                  <a:pt x="5080233" y="1554782"/>
                  <a:pt x="5077782" y="1524133"/>
                  <a:pt x="5077824" y="1493044"/>
                </a:cubicBezTo>
                <a:cubicBezTo>
                  <a:pt x="5076512" y="1487460"/>
                  <a:pt x="5076453" y="1481838"/>
                  <a:pt x="5076453" y="1476202"/>
                </a:cubicBezTo>
                <a:lnTo>
                  <a:pt x="5077047" y="1464852"/>
                </a:lnTo>
                <a:lnTo>
                  <a:pt x="5077545" y="1464884"/>
                </a:lnTo>
                <a:close/>
                <a:moveTo>
                  <a:pt x="5063783" y="1464394"/>
                </a:moveTo>
                <a:lnTo>
                  <a:pt x="5063809" y="1464884"/>
                </a:lnTo>
                <a:lnTo>
                  <a:pt x="5064307" y="1464852"/>
                </a:lnTo>
                <a:lnTo>
                  <a:pt x="5064902" y="1476202"/>
                </a:lnTo>
                <a:cubicBezTo>
                  <a:pt x="5064902" y="1481838"/>
                  <a:pt x="5064842" y="1487460"/>
                  <a:pt x="5063530" y="1493044"/>
                </a:cubicBezTo>
                <a:cubicBezTo>
                  <a:pt x="5063572" y="1524133"/>
                  <a:pt x="5061122" y="1554782"/>
                  <a:pt x="5056063" y="1584794"/>
                </a:cubicBezTo>
                <a:lnTo>
                  <a:pt x="5055525" y="1591418"/>
                </a:lnTo>
                <a:cubicBezTo>
                  <a:pt x="5055355" y="1591423"/>
                  <a:pt x="5055187" y="1591427"/>
                  <a:pt x="5055019" y="1591480"/>
                </a:cubicBezTo>
                <a:cubicBezTo>
                  <a:pt x="5004744" y="1941574"/>
                  <a:pt x="4723705" y="2220146"/>
                  <a:pt x="4364853" y="2279078"/>
                </a:cubicBezTo>
                <a:lnTo>
                  <a:pt x="4364737" y="2280217"/>
                </a:lnTo>
                <a:cubicBezTo>
                  <a:pt x="4359427" y="2281220"/>
                  <a:pt x="4354098" y="2282161"/>
                  <a:pt x="4348521" y="2281745"/>
                </a:cubicBezTo>
                <a:cubicBezTo>
                  <a:pt x="4317350" y="2287255"/>
                  <a:pt x="4285468" y="2290213"/>
                  <a:pt x="4253094" y="2290736"/>
                </a:cubicBezTo>
                <a:lnTo>
                  <a:pt x="4235976" y="2292349"/>
                </a:lnTo>
                <a:lnTo>
                  <a:pt x="4235950" y="2291858"/>
                </a:lnTo>
                <a:lnTo>
                  <a:pt x="4235451" y="2291891"/>
                </a:lnTo>
                <a:cubicBezTo>
                  <a:pt x="4234885" y="2288119"/>
                  <a:pt x="4234858" y="2284333"/>
                  <a:pt x="4234858" y="2280541"/>
                </a:cubicBezTo>
                <a:cubicBezTo>
                  <a:pt x="4234858" y="2274903"/>
                  <a:pt x="4234916" y="2269279"/>
                  <a:pt x="4236228" y="2263693"/>
                </a:cubicBezTo>
                <a:cubicBezTo>
                  <a:pt x="4236186" y="2232611"/>
                  <a:pt x="4238636" y="2201969"/>
                  <a:pt x="4243692" y="2171962"/>
                </a:cubicBezTo>
                <a:lnTo>
                  <a:pt x="4244233" y="2165325"/>
                </a:lnTo>
                <a:cubicBezTo>
                  <a:pt x="4244401" y="2165320"/>
                  <a:pt x="4244571" y="2165315"/>
                  <a:pt x="4244738" y="2165262"/>
                </a:cubicBezTo>
                <a:cubicBezTo>
                  <a:pt x="4295015" y="1815167"/>
                  <a:pt x="4576054" y="1536596"/>
                  <a:pt x="4934904" y="1477664"/>
                </a:cubicBezTo>
                <a:lnTo>
                  <a:pt x="4935021" y="1476525"/>
                </a:lnTo>
                <a:cubicBezTo>
                  <a:pt x="4940330" y="1475523"/>
                  <a:pt x="4945658" y="1474582"/>
                  <a:pt x="4951234" y="1474998"/>
                </a:cubicBezTo>
                <a:cubicBezTo>
                  <a:pt x="4982417" y="1469485"/>
                  <a:pt x="5014310" y="1466527"/>
                  <a:pt x="5046695" y="1466004"/>
                </a:cubicBezTo>
                <a:close/>
                <a:moveTo>
                  <a:pt x="3385420" y="1464394"/>
                </a:moveTo>
                <a:lnTo>
                  <a:pt x="3402507" y="1466004"/>
                </a:lnTo>
                <a:cubicBezTo>
                  <a:pt x="3434893" y="1466527"/>
                  <a:pt x="3466785" y="1469485"/>
                  <a:pt x="3497969" y="1474998"/>
                </a:cubicBezTo>
                <a:cubicBezTo>
                  <a:pt x="3503545" y="1474582"/>
                  <a:pt x="3508873" y="1475523"/>
                  <a:pt x="3514181" y="1476525"/>
                </a:cubicBezTo>
                <a:lnTo>
                  <a:pt x="3514298" y="1477664"/>
                </a:lnTo>
                <a:cubicBezTo>
                  <a:pt x="3873149" y="1536596"/>
                  <a:pt x="4154188" y="1815167"/>
                  <a:pt x="4204464" y="2165262"/>
                </a:cubicBezTo>
                <a:cubicBezTo>
                  <a:pt x="4204632" y="2165315"/>
                  <a:pt x="4204801" y="2165320"/>
                  <a:pt x="4204970" y="2165325"/>
                </a:cubicBezTo>
                <a:lnTo>
                  <a:pt x="4205510" y="2171962"/>
                </a:lnTo>
                <a:cubicBezTo>
                  <a:pt x="4210567" y="2201969"/>
                  <a:pt x="4213016" y="2232611"/>
                  <a:pt x="4212974" y="2263693"/>
                </a:cubicBezTo>
                <a:cubicBezTo>
                  <a:pt x="4214286" y="2269279"/>
                  <a:pt x="4214345" y="2274903"/>
                  <a:pt x="4214345" y="2280541"/>
                </a:cubicBezTo>
                <a:cubicBezTo>
                  <a:pt x="4214345" y="2284333"/>
                  <a:pt x="4214318" y="2288119"/>
                  <a:pt x="4213752" y="2291891"/>
                </a:cubicBezTo>
                <a:lnTo>
                  <a:pt x="4213253" y="2291858"/>
                </a:lnTo>
                <a:lnTo>
                  <a:pt x="4213227" y="2292349"/>
                </a:lnTo>
                <a:lnTo>
                  <a:pt x="4196108" y="2290736"/>
                </a:lnTo>
                <a:cubicBezTo>
                  <a:pt x="4163734" y="2290213"/>
                  <a:pt x="4131854" y="2287255"/>
                  <a:pt x="4100682" y="2281745"/>
                </a:cubicBezTo>
                <a:cubicBezTo>
                  <a:pt x="4095105" y="2282161"/>
                  <a:pt x="4089776" y="2281220"/>
                  <a:pt x="4084465" y="2280217"/>
                </a:cubicBezTo>
                <a:lnTo>
                  <a:pt x="4084349" y="2279078"/>
                </a:lnTo>
                <a:cubicBezTo>
                  <a:pt x="3725498" y="2220146"/>
                  <a:pt x="3444459" y="1941574"/>
                  <a:pt x="3394183" y="1591480"/>
                </a:cubicBezTo>
                <a:cubicBezTo>
                  <a:pt x="3394016" y="1591427"/>
                  <a:pt x="3393847" y="1591423"/>
                  <a:pt x="3393678" y="1591418"/>
                </a:cubicBezTo>
                <a:lnTo>
                  <a:pt x="3393139" y="1584794"/>
                </a:lnTo>
                <a:cubicBezTo>
                  <a:pt x="3388081" y="1554782"/>
                  <a:pt x="3385630" y="1524133"/>
                  <a:pt x="3385672" y="1493044"/>
                </a:cubicBezTo>
                <a:cubicBezTo>
                  <a:pt x="3384360" y="1487460"/>
                  <a:pt x="3384302" y="1481838"/>
                  <a:pt x="3384302" y="1476202"/>
                </a:cubicBezTo>
                <a:lnTo>
                  <a:pt x="3384896" y="1464852"/>
                </a:lnTo>
                <a:lnTo>
                  <a:pt x="3385394" y="1464884"/>
                </a:lnTo>
                <a:close/>
                <a:moveTo>
                  <a:pt x="3371632" y="1464394"/>
                </a:moveTo>
                <a:lnTo>
                  <a:pt x="3371658" y="1464884"/>
                </a:lnTo>
                <a:lnTo>
                  <a:pt x="3372156" y="1464852"/>
                </a:lnTo>
                <a:lnTo>
                  <a:pt x="3372750" y="1476202"/>
                </a:lnTo>
                <a:cubicBezTo>
                  <a:pt x="3372750" y="1481838"/>
                  <a:pt x="3372691" y="1487460"/>
                  <a:pt x="3371379" y="1493044"/>
                </a:cubicBezTo>
                <a:cubicBezTo>
                  <a:pt x="3371421" y="1524133"/>
                  <a:pt x="3368971" y="1554782"/>
                  <a:pt x="3363912" y="1584794"/>
                </a:cubicBezTo>
                <a:lnTo>
                  <a:pt x="3363374" y="1591418"/>
                </a:lnTo>
                <a:cubicBezTo>
                  <a:pt x="3363204" y="1591423"/>
                  <a:pt x="3363036" y="1591427"/>
                  <a:pt x="3362868" y="1591480"/>
                </a:cubicBezTo>
                <a:cubicBezTo>
                  <a:pt x="3312593" y="1941574"/>
                  <a:pt x="3031554" y="2220146"/>
                  <a:pt x="2672703" y="2279078"/>
                </a:cubicBezTo>
                <a:lnTo>
                  <a:pt x="2672586" y="2280217"/>
                </a:lnTo>
                <a:cubicBezTo>
                  <a:pt x="2667276" y="2281220"/>
                  <a:pt x="2661947" y="2282161"/>
                  <a:pt x="2656370" y="2281745"/>
                </a:cubicBezTo>
                <a:cubicBezTo>
                  <a:pt x="2625198" y="2287255"/>
                  <a:pt x="2593318" y="2290213"/>
                  <a:pt x="2560943" y="2290736"/>
                </a:cubicBezTo>
                <a:lnTo>
                  <a:pt x="2543825" y="2292349"/>
                </a:lnTo>
                <a:lnTo>
                  <a:pt x="2543799" y="2291858"/>
                </a:lnTo>
                <a:lnTo>
                  <a:pt x="2543300" y="2291891"/>
                </a:lnTo>
                <a:cubicBezTo>
                  <a:pt x="2542734" y="2288119"/>
                  <a:pt x="2542707" y="2284333"/>
                  <a:pt x="2542707" y="2280541"/>
                </a:cubicBezTo>
                <a:cubicBezTo>
                  <a:pt x="2542707" y="2274903"/>
                  <a:pt x="2542765" y="2269279"/>
                  <a:pt x="2544077" y="2263693"/>
                </a:cubicBezTo>
                <a:cubicBezTo>
                  <a:pt x="2544035" y="2232611"/>
                  <a:pt x="2546485" y="2201969"/>
                  <a:pt x="2551541" y="2171962"/>
                </a:cubicBezTo>
                <a:lnTo>
                  <a:pt x="2552082" y="2165325"/>
                </a:lnTo>
                <a:cubicBezTo>
                  <a:pt x="2552250" y="2165320"/>
                  <a:pt x="2552420" y="2165315"/>
                  <a:pt x="2552587" y="2165262"/>
                </a:cubicBezTo>
                <a:cubicBezTo>
                  <a:pt x="2602864" y="1815167"/>
                  <a:pt x="2883903" y="1536596"/>
                  <a:pt x="3242753" y="1477664"/>
                </a:cubicBezTo>
                <a:lnTo>
                  <a:pt x="3242870" y="1476525"/>
                </a:lnTo>
                <a:cubicBezTo>
                  <a:pt x="3248179" y="1475523"/>
                  <a:pt x="3253507" y="1474582"/>
                  <a:pt x="3259083" y="1474998"/>
                </a:cubicBezTo>
                <a:cubicBezTo>
                  <a:pt x="3290266" y="1469485"/>
                  <a:pt x="3322159" y="1466527"/>
                  <a:pt x="3354544" y="1466004"/>
                </a:cubicBezTo>
                <a:close/>
                <a:moveTo>
                  <a:pt x="1693269" y="1464394"/>
                </a:moveTo>
                <a:lnTo>
                  <a:pt x="1710356" y="1466004"/>
                </a:lnTo>
                <a:cubicBezTo>
                  <a:pt x="1742742" y="1466527"/>
                  <a:pt x="1774634" y="1469485"/>
                  <a:pt x="1805818" y="1474998"/>
                </a:cubicBezTo>
                <a:cubicBezTo>
                  <a:pt x="1811394" y="1474582"/>
                  <a:pt x="1816722" y="1475523"/>
                  <a:pt x="1822030" y="1476525"/>
                </a:cubicBezTo>
                <a:lnTo>
                  <a:pt x="1822148" y="1477664"/>
                </a:lnTo>
                <a:cubicBezTo>
                  <a:pt x="2180998" y="1536596"/>
                  <a:pt x="2462037" y="1815167"/>
                  <a:pt x="2512313" y="2165262"/>
                </a:cubicBezTo>
                <a:cubicBezTo>
                  <a:pt x="2512481" y="2165315"/>
                  <a:pt x="2512650" y="2165320"/>
                  <a:pt x="2512819" y="2165325"/>
                </a:cubicBezTo>
                <a:lnTo>
                  <a:pt x="2513359" y="2171962"/>
                </a:lnTo>
                <a:cubicBezTo>
                  <a:pt x="2518416" y="2201969"/>
                  <a:pt x="2520865" y="2232611"/>
                  <a:pt x="2520823" y="2263693"/>
                </a:cubicBezTo>
                <a:cubicBezTo>
                  <a:pt x="2522135" y="2269279"/>
                  <a:pt x="2522194" y="2274903"/>
                  <a:pt x="2522194" y="2280541"/>
                </a:cubicBezTo>
                <a:cubicBezTo>
                  <a:pt x="2522194" y="2284333"/>
                  <a:pt x="2522167" y="2288119"/>
                  <a:pt x="2521601" y="2291891"/>
                </a:cubicBezTo>
                <a:lnTo>
                  <a:pt x="2521102" y="2291858"/>
                </a:lnTo>
                <a:lnTo>
                  <a:pt x="2521076" y="2292349"/>
                </a:lnTo>
                <a:lnTo>
                  <a:pt x="2503957" y="2290736"/>
                </a:lnTo>
                <a:cubicBezTo>
                  <a:pt x="2471583" y="2290213"/>
                  <a:pt x="2439703" y="2287255"/>
                  <a:pt x="2408531" y="2281745"/>
                </a:cubicBezTo>
                <a:cubicBezTo>
                  <a:pt x="2402954" y="2282161"/>
                  <a:pt x="2397625" y="2281220"/>
                  <a:pt x="2392314" y="2280217"/>
                </a:cubicBezTo>
                <a:lnTo>
                  <a:pt x="2392198" y="2279078"/>
                </a:lnTo>
                <a:cubicBezTo>
                  <a:pt x="2033347" y="2220146"/>
                  <a:pt x="1752308" y="1941574"/>
                  <a:pt x="1702032" y="1591480"/>
                </a:cubicBezTo>
                <a:cubicBezTo>
                  <a:pt x="1701865" y="1591427"/>
                  <a:pt x="1701696" y="1591423"/>
                  <a:pt x="1701527" y="1591418"/>
                </a:cubicBezTo>
                <a:lnTo>
                  <a:pt x="1700989" y="1584794"/>
                </a:lnTo>
                <a:cubicBezTo>
                  <a:pt x="1695930" y="1554782"/>
                  <a:pt x="1693479" y="1524133"/>
                  <a:pt x="1693521" y="1493044"/>
                </a:cubicBezTo>
                <a:cubicBezTo>
                  <a:pt x="1692209" y="1487460"/>
                  <a:pt x="1692151" y="1481838"/>
                  <a:pt x="1692151" y="1476202"/>
                </a:cubicBezTo>
                <a:lnTo>
                  <a:pt x="1692745" y="1464852"/>
                </a:lnTo>
                <a:lnTo>
                  <a:pt x="1693243" y="1464884"/>
                </a:lnTo>
                <a:close/>
                <a:moveTo>
                  <a:pt x="1679481" y="1464394"/>
                </a:moveTo>
                <a:lnTo>
                  <a:pt x="1679507" y="1464884"/>
                </a:lnTo>
                <a:lnTo>
                  <a:pt x="1680005" y="1464852"/>
                </a:lnTo>
                <a:lnTo>
                  <a:pt x="1680599" y="1476202"/>
                </a:lnTo>
                <a:cubicBezTo>
                  <a:pt x="1680599" y="1481838"/>
                  <a:pt x="1680540" y="1487460"/>
                  <a:pt x="1679228" y="1493044"/>
                </a:cubicBezTo>
                <a:cubicBezTo>
                  <a:pt x="1679270" y="1524133"/>
                  <a:pt x="1676820" y="1554782"/>
                  <a:pt x="1671761" y="1584794"/>
                </a:cubicBezTo>
                <a:lnTo>
                  <a:pt x="1671223" y="1591418"/>
                </a:lnTo>
                <a:cubicBezTo>
                  <a:pt x="1671053" y="1591423"/>
                  <a:pt x="1670885" y="1591427"/>
                  <a:pt x="1670717" y="1591480"/>
                </a:cubicBezTo>
                <a:cubicBezTo>
                  <a:pt x="1620442" y="1941574"/>
                  <a:pt x="1339403" y="2220146"/>
                  <a:pt x="980552" y="2279078"/>
                </a:cubicBezTo>
                <a:lnTo>
                  <a:pt x="980435" y="2280217"/>
                </a:lnTo>
                <a:cubicBezTo>
                  <a:pt x="975125" y="2281220"/>
                  <a:pt x="969796" y="2282161"/>
                  <a:pt x="964219" y="2281745"/>
                </a:cubicBezTo>
                <a:cubicBezTo>
                  <a:pt x="933047" y="2287255"/>
                  <a:pt x="901167" y="2290213"/>
                  <a:pt x="868792" y="2290736"/>
                </a:cubicBezTo>
                <a:lnTo>
                  <a:pt x="851674" y="2292349"/>
                </a:lnTo>
                <a:lnTo>
                  <a:pt x="851648" y="2291858"/>
                </a:lnTo>
                <a:lnTo>
                  <a:pt x="851149" y="2291891"/>
                </a:lnTo>
                <a:cubicBezTo>
                  <a:pt x="850583" y="2288119"/>
                  <a:pt x="850556" y="2284333"/>
                  <a:pt x="850556" y="2280541"/>
                </a:cubicBezTo>
                <a:cubicBezTo>
                  <a:pt x="850556" y="2274903"/>
                  <a:pt x="850614" y="2269279"/>
                  <a:pt x="851926" y="2263693"/>
                </a:cubicBezTo>
                <a:cubicBezTo>
                  <a:pt x="851884" y="2232611"/>
                  <a:pt x="854334" y="2201969"/>
                  <a:pt x="859390" y="2171962"/>
                </a:cubicBezTo>
                <a:lnTo>
                  <a:pt x="859931" y="2165325"/>
                </a:lnTo>
                <a:cubicBezTo>
                  <a:pt x="860099" y="2165320"/>
                  <a:pt x="860269" y="2165315"/>
                  <a:pt x="860436" y="2165262"/>
                </a:cubicBezTo>
                <a:cubicBezTo>
                  <a:pt x="910713" y="1815167"/>
                  <a:pt x="1191752" y="1536596"/>
                  <a:pt x="1550602" y="1477664"/>
                </a:cubicBezTo>
                <a:lnTo>
                  <a:pt x="1550719" y="1476525"/>
                </a:lnTo>
                <a:cubicBezTo>
                  <a:pt x="1556028" y="1475523"/>
                  <a:pt x="1561356" y="1474582"/>
                  <a:pt x="1566932" y="1474998"/>
                </a:cubicBezTo>
                <a:cubicBezTo>
                  <a:pt x="1598115" y="1469485"/>
                  <a:pt x="1630008" y="1466527"/>
                  <a:pt x="1662393" y="1466004"/>
                </a:cubicBezTo>
                <a:close/>
                <a:moveTo>
                  <a:pt x="1118" y="1464394"/>
                </a:moveTo>
                <a:lnTo>
                  <a:pt x="18205" y="1466004"/>
                </a:lnTo>
                <a:cubicBezTo>
                  <a:pt x="50591" y="1466527"/>
                  <a:pt x="82483" y="1469485"/>
                  <a:pt x="113667" y="1474998"/>
                </a:cubicBezTo>
                <a:cubicBezTo>
                  <a:pt x="119243" y="1474582"/>
                  <a:pt x="124571" y="1475523"/>
                  <a:pt x="129879" y="1476525"/>
                </a:cubicBezTo>
                <a:lnTo>
                  <a:pt x="129997" y="1477664"/>
                </a:lnTo>
                <a:cubicBezTo>
                  <a:pt x="488847" y="1536596"/>
                  <a:pt x="769886" y="1815167"/>
                  <a:pt x="820162" y="2165262"/>
                </a:cubicBezTo>
                <a:cubicBezTo>
                  <a:pt x="820330" y="2165315"/>
                  <a:pt x="820499" y="2165320"/>
                  <a:pt x="820668" y="2165325"/>
                </a:cubicBezTo>
                <a:lnTo>
                  <a:pt x="821208" y="2171962"/>
                </a:lnTo>
                <a:cubicBezTo>
                  <a:pt x="826265" y="2201969"/>
                  <a:pt x="828714" y="2232611"/>
                  <a:pt x="828672" y="2263693"/>
                </a:cubicBezTo>
                <a:cubicBezTo>
                  <a:pt x="829984" y="2269279"/>
                  <a:pt x="830043" y="2274903"/>
                  <a:pt x="830043" y="2280541"/>
                </a:cubicBezTo>
                <a:cubicBezTo>
                  <a:pt x="830043" y="2284333"/>
                  <a:pt x="830016" y="2288119"/>
                  <a:pt x="829450" y="2291891"/>
                </a:cubicBezTo>
                <a:lnTo>
                  <a:pt x="828951" y="2291858"/>
                </a:lnTo>
                <a:lnTo>
                  <a:pt x="828925" y="2292349"/>
                </a:lnTo>
                <a:lnTo>
                  <a:pt x="811806" y="2290736"/>
                </a:lnTo>
                <a:cubicBezTo>
                  <a:pt x="779432" y="2290213"/>
                  <a:pt x="747552" y="2287255"/>
                  <a:pt x="716380" y="2281745"/>
                </a:cubicBezTo>
                <a:cubicBezTo>
                  <a:pt x="710803" y="2282161"/>
                  <a:pt x="705474" y="2281220"/>
                  <a:pt x="700163" y="2280217"/>
                </a:cubicBezTo>
                <a:lnTo>
                  <a:pt x="700047" y="2279078"/>
                </a:lnTo>
                <a:cubicBezTo>
                  <a:pt x="341196" y="2220146"/>
                  <a:pt x="60157" y="1941574"/>
                  <a:pt x="9881" y="1591480"/>
                </a:cubicBezTo>
                <a:cubicBezTo>
                  <a:pt x="9714" y="1591427"/>
                  <a:pt x="9545" y="1591423"/>
                  <a:pt x="9376" y="1591418"/>
                </a:cubicBezTo>
                <a:lnTo>
                  <a:pt x="8837" y="1584794"/>
                </a:lnTo>
                <a:cubicBezTo>
                  <a:pt x="3779" y="1554782"/>
                  <a:pt x="1328" y="1524133"/>
                  <a:pt x="1370" y="1493044"/>
                </a:cubicBezTo>
                <a:cubicBezTo>
                  <a:pt x="58" y="1487460"/>
                  <a:pt x="0" y="1481838"/>
                  <a:pt x="0" y="1476202"/>
                </a:cubicBezTo>
                <a:lnTo>
                  <a:pt x="594" y="1464852"/>
                </a:lnTo>
                <a:lnTo>
                  <a:pt x="1092" y="1464884"/>
                </a:lnTo>
                <a:close/>
                <a:moveTo>
                  <a:pt x="7762529" y="750600"/>
                </a:moveTo>
                <a:cubicBezTo>
                  <a:pt x="7815805" y="1021506"/>
                  <a:pt x="8030648" y="1236303"/>
                  <a:pt x="8305838" y="1295446"/>
                </a:cubicBezTo>
                <a:cubicBezTo>
                  <a:pt x="8252563" y="1024540"/>
                  <a:pt x="8037719" y="809743"/>
                  <a:pt x="7762529" y="750600"/>
                </a:cubicBezTo>
                <a:close/>
                <a:moveTo>
                  <a:pt x="7455280" y="750600"/>
                </a:moveTo>
                <a:cubicBezTo>
                  <a:pt x="7180090" y="809743"/>
                  <a:pt x="6965246" y="1024540"/>
                  <a:pt x="6911971" y="1295446"/>
                </a:cubicBezTo>
                <a:cubicBezTo>
                  <a:pt x="7187161" y="1236303"/>
                  <a:pt x="7402004" y="1021506"/>
                  <a:pt x="7455280" y="750600"/>
                </a:cubicBezTo>
                <a:close/>
                <a:moveTo>
                  <a:pt x="6070378" y="750600"/>
                </a:moveTo>
                <a:cubicBezTo>
                  <a:pt x="6123654" y="1021506"/>
                  <a:pt x="6338497" y="1236303"/>
                  <a:pt x="6613687" y="1295446"/>
                </a:cubicBezTo>
                <a:cubicBezTo>
                  <a:pt x="6560412" y="1024540"/>
                  <a:pt x="6345568" y="809743"/>
                  <a:pt x="6070378" y="750600"/>
                </a:cubicBezTo>
                <a:close/>
                <a:moveTo>
                  <a:pt x="5763129" y="750600"/>
                </a:moveTo>
                <a:cubicBezTo>
                  <a:pt x="5487939" y="809743"/>
                  <a:pt x="5273095" y="1024540"/>
                  <a:pt x="5219820" y="1295446"/>
                </a:cubicBezTo>
                <a:cubicBezTo>
                  <a:pt x="5495010" y="1236303"/>
                  <a:pt x="5709853" y="1021506"/>
                  <a:pt x="5763129" y="750600"/>
                </a:cubicBezTo>
                <a:close/>
                <a:moveTo>
                  <a:pt x="4378227" y="750600"/>
                </a:moveTo>
                <a:cubicBezTo>
                  <a:pt x="4431503" y="1021506"/>
                  <a:pt x="4646346" y="1236303"/>
                  <a:pt x="4921536" y="1295446"/>
                </a:cubicBezTo>
                <a:cubicBezTo>
                  <a:pt x="4868261" y="1024540"/>
                  <a:pt x="4653417" y="809743"/>
                  <a:pt x="4378227" y="750600"/>
                </a:cubicBezTo>
                <a:close/>
                <a:moveTo>
                  <a:pt x="4070978" y="750600"/>
                </a:moveTo>
                <a:cubicBezTo>
                  <a:pt x="3795788" y="809743"/>
                  <a:pt x="3580944" y="1024540"/>
                  <a:pt x="3527669" y="1295446"/>
                </a:cubicBezTo>
                <a:cubicBezTo>
                  <a:pt x="3802859" y="1236303"/>
                  <a:pt x="4017702" y="1021506"/>
                  <a:pt x="4070978" y="750600"/>
                </a:cubicBezTo>
                <a:close/>
                <a:moveTo>
                  <a:pt x="2686076" y="750600"/>
                </a:moveTo>
                <a:cubicBezTo>
                  <a:pt x="2739352" y="1021506"/>
                  <a:pt x="2954195" y="1236303"/>
                  <a:pt x="3229385" y="1295446"/>
                </a:cubicBezTo>
                <a:cubicBezTo>
                  <a:pt x="3176110" y="1024540"/>
                  <a:pt x="2961266" y="809743"/>
                  <a:pt x="2686076" y="750600"/>
                </a:cubicBezTo>
                <a:close/>
                <a:moveTo>
                  <a:pt x="2378827" y="750600"/>
                </a:moveTo>
                <a:cubicBezTo>
                  <a:pt x="2103637" y="809743"/>
                  <a:pt x="1888793" y="1024540"/>
                  <a:pt x="1835518" y="1295446"/>
                </a:cubicBezTo>
                <a:cubicBezTo>
                  <a:pt x="2110708" y="1236303"/>
                  <a:pt x="2325551" y="1021506"/>
                  <a:pt x="2378827" y="750600"/>
                </a:cubicBezTo>
                <a:close/>
                <a:moveTo>
                  <a:pt x="993925" y="750600"/>
                </a:moveTo>
                <a:cubicBezTo>
                  <a:pt x="1047201" y="1021506"/>
                  <a:pt x="1262044" y="1236303"/>
                  <a:pt x="1537234" y="1295446"/>
                </a:cubicBezTo>
                <a:cubicBezTo>
                  <a:pt x="1483959" y="1024540"/>
                  <a:pt x="1269115" y="809743"/>
                  <a:pt x="993925" y="750600"/>
                </a:cubicBezTo>
                <a:close/>
                <a:moveTo>
                  <a:pt x="686676" y="750600"/>
                </a:moveTo>
                <a:cubicBezTo>
                  <a:pt x="411486" y="809743"/>
                  <a:pt x="196642" y="1024540"/>
                  <a:pt x="143367" y="1295446"/>
                </a:cubicBezTo>
                <a:cubicBezTo>
                  <a:pt x="418557" y="1236303"/>
                  <a:pt x="633400" y="1021506"/>
                  <a:pt x="686676" y="750600"/>
                </a:cubicBezTo>
                <a:close/>
                <a:moveTo>
                  <a:pt x="9139239" y="624486"/>
                </a:moveTo>
                <a:lnTo>
                  <a:pt x="9139239" y="752995"/>
                </a:lnTo>
                <a:lnTo>
                  <a:pt x="9047261" y="779881"/>
                </a:lnTo>
                <a:cubicBezTo>
                  <a:pt x="8821055" y="864319"/>
                  <a:pt x="8650738" y="1058403"/>
                  <a:pt x="8604122" y="1295446"/>
                </a:cubicBezTo>
                <a:cubicBezTo>
                  <a:pt x="8844913" y="1243696"/>
                  <a:pt x="9039501" y="1072773"/>
                  <a:pt x="9120077" y="849365"/>
                </a:cubicBezTo>
                <a:lnTo>
                  <a:pt x="9139239" y="780178"/>
                </a:lnTo>
                <a:lnTo>
                  <a:pt x="9139239" y="1085737"/>
                </a:lnTo>
                <a:lnTo>
                  <a:pt x="9135069" y="1092549"/>
                </a:lnTo>
                <a:cubicBezTo>
                  <a:pt x="9008919" y="1266178"/>
                  <a:pt x="8815033" y="1389778"/>
                  <a:pt x="8590751" y="1426902"/>
                </a:cubicBezTo>
                <a:lnTo>
                  <a:pt x="8590635" y="1428050"/>
                </a:lnTo>
                <a:cubicBezTo>
                  <a:pt x="8585324" y="1429061"/>
                  <a:pt x="8579995" y="1430009"/>
                  <a:pt x="8574418" y="1429590"/>
                </a:cubicBezTo>
                <a:cubicBezTo>
                  <a:pt x="8543246" y="1435144"/>
                  <a:pt x="8511366" y="1438125"/>
                  <a:pt x="8478991" y="1438652"/>
                </a:cubicBezTo>
                <a:lnTo>
                  <a:pt x="8461873" y="1440278"/>
                </a:lnTo>
                <a:lnTo>
                  <a:pt x="8461847" y="1439783"/>
                </a:lnTo>
                <a:lnTo>
                  <a:pt x="8461348" y="1439816"/>
                </a:lnTo>
                <a:cubicBezTo>
                  <a:pt x="8460782" y="1436014"/>
                  <a:pt x="8460755" y="1432198"/>
                  <a:pt x="8460755" y="1428376"/>
                </a:cubicBezTo>
                <a:cubicBezTo>
                  <a:pt x="8460755" y="1422694"/>
                  <a:pt x="8460814" y="1417025"/>
                  <a:pt x="8462126" y="1411395"/>
                </a:cubicBezTo>
                <a:cubicBezTo>
                  <a:pt x="8462083" y="1380067"/>
                  <a:pt x="8464533" y="1349182"/>
                  <a:pt x="8469590" y="1318938"/>
                </a:cubicBezTo>
                <a:lnTo>
                  <a:pt x="8470130" y="1312248"/>
                </a:lnTo>
                <a:cubicBezTo>
                  <a:pt x="8470299" y="1312243"/>
                  <a:pt x="8470468" y="1312238"/>
                  <a:pt x="8470636" y="1312185"/>
                </a:cubicBezTo>
                <a:cubicBezTo>
                  <a:pt x="8514628" y="1003427"/>
                  <a:pt x="8735297" y="749863"/>
                  <a:pt x="9030178" y="651504"/>
                </a:cubicBezTo>
                <a:close/>
                <a:moveTo>
                  <a:pt x="7620280" y="605769"/>
                </a:moveTo>
                <a:lnTo>
                  <a:pt x="7637367" y="607392"/>
                </a:lnTo>
                <a:cubicBezTo>
                  <a:pt x="7669753" y="607919"/>
                  <a:pt x="7701646" y="610900"/>
                  <a:pt x="7732829" y="616457"/>
                </a:cubicBezTo>
                <a:cubicBezTo>
                  <a:pt x="7738405" y="616038"/>
                  <a:pt x="7743733" y="616986"/>
                  <a:pt x="7749042" y="617996"/>
                </a:cubicBezTo>
                <a:lnTo>
                  <a:pt x="7749159" y="619144"/>
                </a:lnTo>
                <a:cubicBezTo>
                  <a:pt x="8108009" y="678542"/>
                  <a:pt x="8389048" y="959319"/>
                  <a:pt x="8439324" y="1312185"/>
                </a:cubicBezTo>
                <a:cubicBezTo>
                  <a:pt x="8439492" y="1312238"/>
                  <a:pt x="8439661" y="1312243"/>
                  <a:pt x="8439830" y="1312248"/>
                </a:cubicBezTo>
                <a:lnTo>
                  <a:pt x="8440370" y="1318938"/>
                </a:lnTo>
                <a:cubicBezTo>
                  <a:pt x="8445427" y="1349182"/>
                  <a:pt x="8447877" y="1380067"/>
                  <a:pt x="8447834" y="1411395"/>
                </a:cubicBezTo>
                <a:cubicBezTo>
                  <a:pt x="8449146" y="1417025"/>
                  <a:pt x="8449205" y="1422694"/>
                  <a:pt x="8449205" y="1428376"/>
                </a:cubicBezTo>
                <a:cubicBezTo>
                  <a:pt x="8449205" y="1432198"/>
                  <a:pt x="8449178" y="1436014"/>
                  <a:pt x="8448612" y="1439816"/>
                </a:cubicBezTo>
                <a:lnTo>
                  <a:pt x="8448113" y="1439783"/>
                </a:lnTo>
                <a:lnTo>
                  <a:pt x="8448087" y="1440278"/>
                </a:lnTo>
                <a:lnTo>
                  <a:pt x="8430969" y="1438652"/>
                </a:lnTo>
                <a:cubicBezTo>
                  <a:pt x="8398594" y="1438125"/>
                  <a:pt x="8366714" y="1435144"/>
                  <a:pt x="8335542" y="1429590"/>
                </a:cubicBezTo>
                <a:cubicBezTo>
                  <a:pt x="8329965" y="1430009"/>
                  <a:pt x="8324636" y="1429061"/>
                  <a:pt x="8319325" y="1428050"/>
                </a:cubicBezTo>
                <a:lnTo>
                  <a:pt x="8319209" y="1426902"/>
                </a:lnTo>
                <a:cubicBezTo>
                  <a:pt x="7960358" y="1367503"/>
                  <a:pt x="7679319" y="1086726"/>
                  <a:pt x="7629044" y="733861"/>
                </a:cubicBezTo>
                <a:cubicBezTo>
                  <a:pt x="7628876" y="733808"/>
                  <a:pt x="7628708" y="733803"/>
                  <a:pt x="7628538" y="733798"/>
                </a:cubicBezTo>
                <a:lnTo>
                  <a:pt x="7628000" y="727122"/>
                </a:lnTo>
                <a:cubicBezTo>
                  <a:pt x="7622941" y="696872"/>
                  <a:pt x="7620490" y="665981"/>
                  <a:pt x="7620533" y="634646"/>
                </a:cubicBezTo>
                <a:cubicBezTo>
                  <a:pt x="7619221" y="629018"/>
                  <a:pt x="7619162" y="623351"/>
                  <a:pt x="7619162" y="617670"/>
                </a:cubicBezTo>
                <a:lnTo>
                  <a:pt x="7619756" y="606230"/>
                </a:lnTo>
                <a:lnTo>
                  <a:pt x="7620254" y="606263"/>
                </a:lnTo>
                <a:close/>
                <a:moveTo>
                  <a:pt x="7597529" y="605769"/>
                </a:moveTo>
                <a:lnTo>
                  <a:pt x="7597555" y="606263"/>
                </a:lnTo>
                <a:lnTo>
                  <a:pt x="7598053" y="606230"/>
                </a:lnTo>
                <a:lnTo>
                  <a:pt x="7598647" y="617670"/>
                </a:lnTo>
                <a:cubicBezTo>
                  <a:pt x="7598647" y="623351"/>
                  <a:pt x="7598588" y="629018"/>
                  <a:pt x="7597276" y="634646"/>
                </a:cubicBezTo>
                <a:cubicBezTo>
                  <a:pt x="7597319" y="665981"/>
                  <a:pt x="7594868" y="696872"/>
                  <a:pt x="7589809" y="727122"/>
                </a:cubicBezTo>
                <a:lnTo>
                  <a:pt x="7589271" y="733798"/>
                </a:lnTo>
                <a:cubicBezTo>
                  <a:pt x="7589101" y="733803"/>
                  <a:pt x="7588933" y="733808"/>
                  <a:pt x="7588765" y="733861"/>
                </a:cubicBezTo>
                <a:cubicBezTo>
                  <a:pt x="7538490" y="1086726"/>
                  <a:pt x="7257451" y="1367503"/>
                  <a:pt x="6898600" y="1426902"/>
                </a:cubicBezTo>
                <a:lnTo>
                  <a:pt x="6898484" y="1428050"/>
                </a:lnTo>
                <a:cubicBezTo>
                  <a:pt x="6893173" y="1429061"/>
                  <a:pt x="6887844" y="1430009"/>
                  <a:pt x="6882267" y="1429590"/>
                </a:cubicBezTo>
                <a:cubicBezTo>
                  <a:pt x="6851095" y="1435144"/>
                  <a:pt x="6819215" y="1438125"/>
                  <a:pt x="6786841" y="1438652"/>
                </a:cubicBezTo>
                <a:lnTo>
                  <a:pt x="6769722" y="1440278"/>
                </a:lnTo>
                <a:lnTo>
                  <a:pt x="6769696" y="1439783"/>
                </a:lnTo>
                <a:lnTo>
                  <a:pt x="6769197" y="1439816"/>
                </a:lnTo>
                <a:cubicBezTo>
                  <a:pt x="6768631" y="1436014"/>
                  <a:pt x="6768604" y="1432198"/>
                  <a:pt x="6768604" y="1428376"/>
                </a:cubicBezTo>
                <a:cubicBezTo>
                  <a:pt x="6768604" y="1422694"/>
                  <a:pt x="6768663" y="1417025"/>
                  <a:pt x="6769975" y="1411395"/>
                </a:cubicBezTo>
                <a:cubicBezTo>
                  <a:pt x="6769933" y="1380067"/>
                  <a:pt x="6772382" y="1349182"/>
                  <a:pt x="6777439" y="1318938"/>
                </a:cubicBezTo>
                <a:lnTo>
                  <a:pt x="6777979" y="1312248"/>
                </a:lnTo>
                <a:cubicBezTo>
                  <a:pt x="6778148" y="1312243"/>
                  <a:pt x="6778317" y="1312238"/>
                  <a:pt x="6778485" y="1312185"/>
                </a:cubicBezTo>
                <a:cubicBezTo>
                  <a:pt x="6828761" y="959319"/>
                  <a:pt x="7109800" y="678542"/>
                  <a:pt x="7468650" y="619144"/>
                </a:cubicBezTo>
                <a:lnTo>
                  <a:pt x="7468767" y="617996"/>
                </a:lnTo>
                <a:cubicBezTo>
                  <a:pt x="7474076" y="616986"/>
                  <a:pt x="7479404" y="616038"/>
                  <a:pt x="7484980" y="616457"/>
                </a:cubicBezTo>
                <a:cubicBezTo>
                  <a:pt x="7516163" y="610900"/>
                  <a:pt x="7548056" y="607919"/>
                  <a:pt x="7580442" y="607392"/>
                </a:cubicBezTo>
                <a:close/>
                <a:moveTo>
                  <a:pt x="5928129" y="605769"/>
                </a:moveTo>
                <a:lnTo>
                  <a:pt x="5945217" y="607392"/>
                </a:lnTo>
                <a:cubicBezTo>
                  <a:pt x="5977602" y="607919"/>
                  <a:pt x="6009495" y="610900"/>
                  <a:pt x="6040678" y="616457"/>
                </a:cubicBezTo>
                <a:cubicBezTo>
                  <a:pt x="6046254" y="616038"/>
                  <a:pt x="6051582" y="616986"/>
                  <a:pt x="6056891" y="617996"/>
                </a:cubicBezTo>
                <a:lnTo>
                  <a:pt x="6057008" y="619144"/>
                </a:lnTo>
                <a:cubicBezTo>
                  <a:pt x="6415858" y="678542"/>
                  <a:pt x="6696897" y="959319"/>
                  <a:pt x="6747174" y="1312185"/>
                </a:cubicBezTo>
                <a:cubicBezTo>
                  <a:pt x="6747341" y="1312238"/>
                  <a:pt x="6747511" y="1312243"/>
                  <a:pt x="6747679" y="1312248"/>
                </a:cubicBezTo>
                <a:lnTo>
                  <a:pt x="6748220" y="1318938"/>
                </a:lnTo>
                <a:cubicBezTo>
                  <a:pt x="6753276" y="1349182"/>
                  <a:pt x="6755726" y="1380067"/>
                  <a:pt x="6755684" y="1411395"/>
                </a:cubicBezTo>
                <a:cubicBezTo>
                  <a:pt x="6756996" y="1417025"/>
                  <a:pt x="6757054" y="1422694"/>
                  <a:pt x="6757054" y="1428376"/>
                </a:cubicBezTo>
                <a:cubicBezTo>
                  <a:pt x="6757054" y="1432198"/>
                  <a:pt x="6757027" y="1436014"/>
                  <a:pt x="6756461" y="1439816"/>
                </a:cubicBezTo>
                <a:lnTo>
                  <a:pt x="6755962" y="1439783"/>
                </a:lnTo>
                <a:lnTo>
                  <a:pt x="6755936" y="1440278"/>
                </a:lnTo>
                <a:lnTo>
                  <a:pt x="6738818" y="1438652"/>
                </a:lnTo>
                <a:cubicBezTo>
                  <a:pt x="6706444" y="1438125"/>
                  <a:pt x="6674563" y="1435144"/>
                  <a:pt x="6643391" y="1429590"/>
                </a:cubicBezTo>
                <a:cubicBezTo>
                  <a:pt x="6637814" y="1430009"/>
                  <a:pt x="6632485" y="1429061"/>
                  <a:pt x="6627175" y="1428050"/>
                </a:cubicBezTo>
                <a:lnTo>
                  <a:pt x="6627059" y="1426902"/>
                </a:lnTo>
                <a:cubicBezTo>
                  <a:pt x="6268207" y="1367503"/>
                  <a:pt x="5987168" y="1086726"/>
                  <a:pt x="5936893" y="733861"/>
                </a:cubicBezTo>
                <a:cubicBezTo>
                  <a:pt x="5936725" y="733808"/>
                  <a:pt x="5936557" y="733803"/>
                  <a:pt x="5936387" y="733798"/>
                </a:cubicBezTo>
                <a:lnTo>
                  <a:pt x="5935849" y="727122"/>
                </a:lnTo>
                <a:cubicBezTo>
                  <a:pt x="5930790" y="696872"/>
                  <a:pt x="5928340" y="665981"/>
                  <a:pt x="5928382" y="634646"/>
                </a:cubicBezTo>
                <a:cubicBezTo>
                  <a:pt x="5927070" y="629018"/>
                  <a:pt x="5927011" y="623351"/>
                  <a:pt x="5927011" y="617670"/>
                </a:cubicBezTo>
                <a:lnTo>
                  <a:pt x="5927605" y="606230"/>
                </a:lnTo>
                <a:lnTo>
                  <a:pt x="5928103" y="606263"/>
                </a:lnTo>
                <a:close/>
                <a:moveTo>
                  <a:pt x="5905378" y="605769"/>
                </a:moveTo>
                <a:lnTo>
                  <a:pt x="5905404" y="606263"/>
                </a:lnTo>
                <a:lnTo>
                  <a:pt x="5905902" y="606230"/>
                </a:lnTo>
                <a:lnTo>
                  <a:pt x="5906496" y="617670"/>
                </a:lnTo>
                <a:cubicBezTo>
                  <a:pt x="5906496" y="623351"/>
                  <a:pt x="5906438" y="629018"/>
                  <a:pt x="5905126" y="634646"/>
                </a:cubicBezTo>
                <a:cubicBezTo>
                  <a:pt x="5905168" y="665981"/>
                  <a:pt x="5902717" y="696872"/>
                  <a:pt x="5897659" y="727122"/>
                </a:cubicBezTo>
                <a:lnTo>
                  <a:pt x="5897120" y="733798"/>
                </a:lnTo>
                <a:cubicBezTo>
                  <a:pt x="5896951" y="733803"/>
                  <a:pt x="5896782" y="733808"/>
                  <a:pt x="5896615" y="733861"/>
                </a:cubicBezTo>
                <a:cubicBezTo>
                  <a:pt x="5846339" y="1086726"/>
                  <a:pt x="5565300" y="1367503"/>
                  <a:pt x="5206449" y="1426902"/>
                </a:cubicBezTo>
                <a:lnTo>
                  <a:pt x="5206334" y="1428050"/>
                </a:lnTo>
                <a:cubicBezTo>
                  <a:pt x="5201022" y="1429061"/>
                  <a:pt x="5195693" y="1430009"/>
                  <a:pt x="5190116" y="1429590"/>
                </a:cubicBezTo>
                <a:cubicBezTo>
                  <a:pt x="5158944" y="1435144"/>
                  <a:pt x="5127065" y="1438125"/>
                  <a:pt x="5094690" y="1438652"/>
                </a:cubicBezTo>
                <a:lnTo>
                  <a:pt x="5077571" y="1440278"/>
                </a:lnTo>
                <a:lnTo>
                  <a:pt x="5077545" y="1439783"/>
                </a:lnTo>
                <a:lnTo>
                  <a:pt x="5077046" y="1439816"/>
                </a:lnTo>
                <a:cubicBezTo>
                  <a:pt x="5076480" y="1436014"/>
                  <a:pt x="5076453" y="1432198"/>
                  <a:pt x="5076453" y="1428376"/>
                </a:cubicBezTo>
                <a:cubicBezTo>
                  <a:pt x="5076453" y="1422694"/>
                  <a:pt x="5076512" y="1417025"/>
                  <a:pt x="5077824" y="1411395"/>
                </a:cubicBezTo>
                <a:cubicBezTo>
                  <a:pt x="5077782" y="1380067"/>
                  <a:pt x="5080231" y="1349182"/>
                  <a:pt x="5085288" y="1318938"/>
                </a:cubicBezTo>
                <a:lnTo>
                  <a:pt x="5085828" y="1312248"/>
                </a:lnTo>
                <a:cubicBezTo>
                  <a:pt x="5085997" y="1312243"/>
                  <a:pt x="5086166" y="1312238"/>
                  <a:pt x="5086334" y="1312185"/>
                </a:cubicBezTo>
                <a:cubicBezTo>
                  <a:pt x="5136610" y="959319"/>
                  <a:pt x="5417649" y="678542"/>
                  <a:pt x="5776501" y="619144"/>
                </a:cubicBezTo>
                <a:lnTo>
                  <a:pt x="5776617" y="617996"/>
                </a:lnTo>
                <a:cubicBezTo>
                  <a:pt x="5781926" y="616986"/>
                  <a:pt x="5787253" y="616038"/>
                  <a:pt x="5792829" y="616457"/>
                </a:cubicBezTo>
                <a:cubicBezTo>
                  <a:pt x="5824013" y="610900"/>
                  <a:pt x="5855905" y="607919"/>
                  <a:pt x="5888291" y="607392"/>
                </a:cubicBezTo>
                <a:close/>
                <a:moveTo>
                  <a:pt x="4235979" y="605769"/>
                </a:moveTo>
                <a:lnTo>
                  <a:pt x="4253065" y="607392"/>
                </a:lnTo>
                <a:cubicBezTo>
                  <a:pt x="4285451" y="607919"/>
                  <a:pt x="4317343" y="610900"/>
                  <a:pt x="4348528" y="616457"/>
                </a:cubicBezTo>
                <a:cubicBezTo>
                  <a:pt x="4354104" y="616038"/>
                  <a:pt x="4359431" y="616986"/>
                  <a:pt x="4364739" y="617996"/>
                </a:cubicBezTo>
                <a:lnTo>
                  <a:pt x="4364856" y="619144"/>
                </a:lnTo>
                <a:cubicBezTo>
                  <a:pt x="4723707" y="678542"/>
                  <a:pt x="5004746" y="959319"/>
                  <a:pt x="5055022" y="1312185"/>
                </a:cubicBezTo>
                <a:cubicBezTo>
                  <a:pt x="5055190" y="1312238"/>
                  <a:pt x="5055359" y="1312243"/>
                  <a:pt x="5055528" y="1312248"/>
                </a:cubicBezTo>
                <a:lnTo>
                  <a:pt x="5056068" y="1318938"/>
                </a:lnTo>
                <a:cubicBezTo>
                  <a:pt x="5061125" y="1349182"/>
                  <a:pt x="5063574" y="1380067"/>
                  <a:pt x="5063532" y="1411395"/>
                </a:cubicBezTo>
                <a:cubicBezTo>
                  <a:pt x="5064844" y="1417025"/>
                  <a:pt x="5064903" y="1422694"/>
                  <a:pt x="5064903" y="1428376"/>
                </a:cubicBezTo>
                <a:cubicBezTo>
                  <a:pt x="5064903" y="1432198"/>
                  <a:pt x="5064876" y="1436014"/>
                  <a:pt x="5064310" y="1439816"/>
                </a:cubicBezTo>
                <a:lnTo>
                  <a:pt x="5063811" y="1439783"/>
                </a:lnTo>
                <a:lnTo>
                  <a:pt x="5063785" y="1440278"/>
                </a:lnTo>
                <a:lnTo>
                  <a:pt x="5046666" y="1438652"/>
                </a:lnTo>
                <a:cubicBezTo>
                  <a:pt x="5014292" y="1438125"/>
                  <a:pt x="4982412" y="1435144"/>
                  <a:pt x="4951241" y="1429590"/>
                </a:cubicBezTo>
                <a:cubicBezTo>
                  <a:pt x="4945663" y="1430009"/>
                  <a:pt x="4940334" y="1429061"/>
                  <a:pt x="4935023" y="1428050"/>
                </a:cubicBezTo>
                <a:lnTo>
                  <a:pt x="4934907" y="1426902"/>
                </a:lnTo>
                <a:cubicBezTo>
                  <a:pt x="4576056" y="1367503"/>
                  <a:pt x="4295017" y="1086726"/>
                  <a:pt x="4244741" y="733861"/>
                </a:cubicBezTo>
                <a:cubicBezTo>
                  <a:pt x="4244574" y="733808"/>
                  <a:pt x="4244405" y="733803"/>
                  <a:pt x="4244236" y="733798"/>
                </a:cubicBezTo>
                <a:lnTo>
                  <a:pt x="4243697" y="727122"/>
                </a:lnTo>
                <a:cubicBezTo>
                  <a:pt x="4238639" y="696872"/>
                  <a:pt x="4236188" y="665981"/>
                  <a:pt x="4236230" y="634646"/>
                </a:cubicBezTo>
                <a:cubicBezTo>
                  <a:pt x="4234918" y="629018"/>
                  <a:pt x="4234860" y="623351"/>
                  <a:pt x="4234860" y="617670"/>
                </a:cubicBezTo>
                <a:lnTo>
                  <a:pt x="4235454" y="606230"/>
                </a:lnTo>
                <a:lnTo>
                  <a:pt x="4235952" y="606263"/>
                </a:lnTo>
                <a:close/>
                <a:moveTo>
                  <a:pt x="4213227" y="605769"/>
                </a:moveTo>
                <a:lnTo>
                  <a:pt x="4213253" y="606263"/>
                </a:lnTo>
                <a:lnTo>
                  <a:pt x="4213751" y="606230"/>
                </a:lnTo>
                <a:lnTo>
                  <a:pt x="4214345" y="617670"/>
                </a:lnTo>
                <a:cubicBezTo>
                  <a:pt x="4214345" y="623351"/>
                  <a:pt x="4214286" y="629018"/>
                  <a:pt x="4212974" y="634646"/>
                </a:cubicBezTo>
                <a:cubicBezTo>
                  <a:pt x="4213016" y="665981"/>
                  <a:pt x="4210566" y="696872"/>
                  <a:pt x="4205507" y="727122"/>
                </a:cubicBezTo>
                <a:lnTo>
                  <a:pt x="4204969" y="733798"/>
                </a:lnTo>
                <a:cubicBezTo>
                  <a:pt x="4204799" y="733803"/>
                  <a:pt x="4204631" y="733808"/>
                  <a:pt x="4204463" y="733861"/>
                </a:cubicBezTo>
                <a:cubicBezTo>
                  <a:pt x="4154188" y="1086726"/>
                  <a:pt x="3873149" y="1367503"/>
                  <a:pt x="3514297" y="1426902"/>
                </a:cubicBezTo>
                <a:lnTo>
                  <a:pt x="3514181" y="1428050"/>
                </a:lnTo>
                <a:cubicBezTo>
                  <a:pt x="3508871" y="1429061"/>
                  <a:pt x="3503542" y="1430009"/>
                  <a:pt x="3497965" y="1429590"/>
                </a:cubicBezTo>
                <a:cubicBezTo>
                  <a:pt x="3466793" y="1435144"/>
                  <a:pt x="3434912" y="1438125"/>
                  <a:pt x="3402538" y="1438652"/>
                </a:cubicBezTo>
                <a:lnTo>
                  <a:pt x="3385420" y="1440278"/>
                </a:lnTo>
                <a:lnTo>
                  <a:pt x="3385394" y="1439783"/>
                </a:lnTo>
                <a:lnTo>
                  <a:pt x="3384895" y="1439816"/>
                </a:lnTo>
                <a:cubicBezTo>
                  <a:pt x="3384329" y="1436014"/>
                  <a:pt x="3384302" y="1432198"/>
                  <a:pt x="3384302" y="1428376"/>
                </a:cubicBezTo>
                <a:cubicBezTo>
                  <a:pt x="3384302" y="1422694"/>
                  <a:pt x="3384360" y="1417025"/>
                  <a:pt x="3385672" y="1411395"/>
                </a:cubicBezTo>
                <a:cubicBezTo>
                  <a:pt x="3385630" y="1380067"/>
                  <a:pt x="3388080" y="1349182"/>
                  <a:pt x="3393136" y="1318938"/>
                </a:cubicBezTo>
                <a:lnTo>
                  <a:pt x="3393677" y="1312248"/>
                </a:lnTo>
                <a:cubicBezTo>
                  <a:pt x="3393845" y="1312243"/>
                  <a:pt x="3394015" y="1312238"/>
                  <a:pt x="3394182" y="1312185"/>
                </a:cubicBezTo>
                <a:cubicBezTo>
                  <a:pt x="3444459" y="959319"/>
                  <a:pt x="3725498" y="678542"/>
                  <a:pt x="4084348" y="619144"/>
                </a:cubicBezTo>
                <a:lnTo>
                  <a:pt x="4084465" y="617996"/>
                </a:lnTo>
                <a:cubicBezTo>
                  <a:pt x="4089774" y="616986"/>
                  <a:pt x="4095102" y="616038"/>
                  <a:pt x="4100678" y="616457"/>
                </a:cubicBezTo>
                <a:cubicBezTo>
                  <a:pt x="4131861" y="610900"/>
                  <a:pt x="4163754" y="607919"/>
                  <a:pt x="4196139" y="607392"/>
                </a:cubicBezTo>
                <a:close/>
                <a:moveTo>
                  <a:pt x="2543827" y="605769"/>
                </a:moveTo>
                <a:lnTo>
                  <a:pt x="2560914" y="607392"/>
                </a:lnTo>
                <a:cubicBezTo>
                  <a:pt x="2593300" y="607919"/>
                  <a:pt x="2625192" y="610900"/>
                  <a:pt x="2656376" y="616457"/>
                </a:cubicBezTo>
                <a:cubicBezTo>
                  <a:pt x="2661952" y="616038"/>
                  <a:pt x="2667280" y="616986"/>
                  <a:pt x="2672588" y="617996"/>
                </a:cubicBezTo>
                <a:lnTo>
                  <a:pt x="2672706" y="619144"/>
                </a:lnTo>
                <a:cubicBezTo>
                  <a:pt x="3031556" y="678542"/>
                  <a:pt x="3312595" y="959319"/>
                  <a:pt x="3362871" y="1312185"/>
                </a:cubicBezTo>
                <a:cubicBezTo>
                  <a:pt x="3363039" y="1312238"/>
                  <a:pt x="3363208" y="1312243"/>
                  <a:pt x="3363377" y="1312248"/>
                </a:cubicBezTo>
                <a:lnTo>
                  <a:pt x="3363917" y="1318938"/>
                </a:lnTo>
                <a:cubicBezTo>
                  <a:pt x="3368974" y="1349182"/>
                  <a:pt x="3371423" y="1380067"/>
                  <a:pt x="3371381" y="1411395"/>
                </a:cubicBezTo>
                <a:cubicBezTo>
                  <a:pt x="3372693" y="1417025"/>
                  <a:pt x="3372752" y="1422694"/>
                  <a:pt x="3372752" y="1428376"/>
                </a:cubicBezTo>
                <a:cubicBezTo>
                  <a:pt x="3372752" y="1432198"/>
                  <a:pt x="3372725" y="1436014"/>
                  <a:pt x="3372159" y="1439816"/>
                </a:cubicBezTo>
                <a:lnTo>
                  <a:pt x="3371660" y="1439783"/>
                </a:lnTo>
                <a:lnTo>
                  <a:pt x="3371634" y="1440278"/>
                </a:lnTo>
                <a:lnTo>
                  <a:pt x="3354515" y="1438652"/>
                </a:lnTo>
                <a:cubicBezTo>
                  <a:pt x="3322141" y="1438125"/>
                  <a:pt x="3290261" y="1435144"/>
                  <a:pt x="3259089" y="1429590"/>
                </a:cubicBezTo>
                <a:cubicBezTo>
                  <a:pt x="3253512" y="1430009"/>
                  <a:pt x="3248183" y="1429061"/>
                  <a:pt x="3242872" y="1428050"/>
                </a:cubicBezTo>
                <a:lnTo>
                  <a:pt x="3242756" y="1426902"/>
                </a:lnTo>
                <a:cubicBezTo>
                  <a:pt x="2883905" y="1367503"/>
                  <a:pt x="2602866" y="1086726"/>
                  <a:pt x="2552590" y="733861"/>
                </a:cubicBezTo>
                <a:cubicBezTo>
                  <a:pt x="2552423" y="733808"/>
                  <a:pt x="2552254" y="733803"/>
                  <a:pt x="2552085" y="733798"/>
                </a:cubicBezTo>
                <a:lnTo>
                  <a:pt x="2551547" y="727122"/>
                </a:lnTo>
                <a:cubicBezTo>
                  <a:pt x="2546488" y="696872"/>
                  <a:pt x="2544037" y="665981"/>
                  <a:pt x="2544079" y="634646"/>
                </a:cubicBezTo>
                <a:cubicBezTo>
                  <a:pt x="2542767" y="629018"/>
                  <a:pt x="2542709" y="623351"/>
                  <a:pt x="2542709" y="617670"/>
                </a:cubicBezTo>
                <a:lnTo>
                  <a:pt x="2543303" y="606230"/>
                </a:lnTo>
                <a:lnTo>
                  <a:pt x="2543801" y="606263"/>
                </a:lnTo>
                <a:close/>
                <a:moveTo>
                  <a:pt x="2521076" y="605769"/>
                </a:moveTo>
                <a:lnTo>
                  <a:pt x="2521102" y="606263"/>
                </a:lnTo>
                <a:lnTo>
                  <a:pt x="2521600" y="606230"/>
                </a:lnTo>
                <a:lnTo>
                  <a:pt x="2522194" y="617670"/>
                </a:lnTo>
                <a:cubicBezTo>
                  <a:pt x="2522194" y="623351"/>
                  <a:pt x="2522135" y="629018"/>
                  <a:pt x="2520823" y="634646"/>
                </a:cubicBezTo>
                <a:cubicBezTo>
                  <a:pt x="2520865" y="665981"/>
                  <a:pt x="2518415" y="696872"/>
                  <a:pt x="2513356" y="727122"/>
                </a:cubicBezTo>
                <a:lnTo>
                  <a:pt x="2512818" y="733798"/>
                </a:lnTo>
                <a:cubicBezTo>
                  <a:pt x="2512648" y="733803"/>
                  <a:pt x="2512480" y="733808"/>
                  <a:pt x="2512312" y="733861"/>
                </a:cubicBezTo>
                <a:cubicBezTo>
                  <a:pt x="2462037" y="1086726"/>
                  <a:pt x="2180998" y="1367503"/>
                  <a:pt x="1822147" y="1426902"/>
                </a:cubicBezTo>
                <a:lnTo>
                  <a:pt x="1822030" y="1428050"/>
                </a:lnTo>
                <a:cubicBezTo>
                  <a:pt x="1816720" y="1429061"/>
                  <a:pt x="1811391" y="1430009"/>
                  <a:pt x="1805814" y="1429590"/>
                </a:cubicBezTo>
                <a:cubicBezTo>
                  <a:pt x="1774642" y="1435144"/>
                  <a:pt x="1742762" y="1438125"/>
                  <a:pt x="1710387" y="1438652"/>
                </a:cubicBezTo>
                <a:lnTo>
                  <a:pt x="1693269" y="1440278"/>
                </a:lnTo>
                <a:lnTo>
                  <a:pt x="1693243" y="1439783"/>
                </a:lnTo>
                <a:lnTo>
                  <a:pt x="1692744" y="1439816"/>
                </a:lnTo>
                <a:cubicBezTo>
                  <a:pt x="1692178" y="1436014"/>
                  <a:pt x="1692151" y="1432198"/>
                  <a:pt x="1692151" y="1428376"/>
                </a:cubicBezTo>
                <a:cubicBezTo>
                  <a:pt x="1692151" y="1422694"/>
                  <a:pt x="1692209" y="1417025"/>
                  <a:pt x="1693521" y="1411395"/>
                </a:cubicBezTo>
                <a:cubicBezTo>
                  <a:pt x="1693479" y="1380067"/>
                  <a:pt x="1695929" y="1349182"/>
                  <a:pt x="1700985" y="1318938"/>
                </a:cubicBezTo>
                <a:lnTo>
                  <a:pt x="1701526" y="1312248"/>
                </a:lnTo>
                <a:cubicBezTo>
                  <a:pt x="1701694" y="1312243"/>
                  <a:pt x="1701864" y="1312238"/>
                  <a:pt x="1702031" y="1312185"/>
                </a:cubicBezTo>
                <a:cubicBezTo>
                  <a:pt x="1752308" y="959319"/>
                  <a:pt x="2033347" y="678542"/>
                  <a:pt x="2392197" y="619144"/>
                </a:cubicBezTo>
                <a:lnTo>
                  <a:pt x="2392314" y="617996"/>
                </a:lnTo>
                <a:cubicBezTo>
                  <a:pt x="2397623" y="616986"/>
                  <a:pt x="2402951" y="616038"/>
                  <a:pt x="2408527" y="616457"/>
                </a:cubicBezTo>
                <a:cubicBezTo>
                  <a:pt x="2439710" y="610900"/>
                  <a:pt x="2471603" y="607919"/>
                  <a:pt x="2503988" y="607392"/>
                </a:cubicBezTo>
                <a:close/>
                <a:moveTo>
                  <a:pt x="851676" y="605769"/>
                </a:moveTo>
                <a:lnTo>
                  <a:pt x="868763" y="607392"/>
                </a:lnTo>
                <a:cubicBezTo>
                  <a:pt x="901149" y="607919"/>
                  <a:pt x="933041" y="610900"/>
                  <a:pt x="964225" y="616457"/>
                </a:cubicBezTo>
                <a:cubicBezTo>
                  <a:pt x="969801" y="616038"/>
                  <a:pt x="975129" y="616986"/>
                  <a:pt x="980437" y="617996"/>
                </a:cubicBezTo>
                <a:lnTo>
                  <a:pt x="980555" y="619144"/>
                </a:lnTo>
                <a:cubicBezTo>
                  <a:pt x="1339405" y="678542"/>
                  <a:pt x="1620444" y="959319"/>
                  <a:pt x="1670720" y="1312185"/>
                </a:cubicBezTo>
                <a:cubicBezTo>
                  <a:pt x="1670888" y="1312238"/>
                  <a:pt x="1671057" y="1312243"/>
                  <a:pt x="1671226" y="1312248"/>
                </a:cubicBezTo>
                <a:lnTo>
                  <a:pt x="1671766" y="1318938"/>
                </a:lnTo>
                <a:cubicBezTo>
                  <a:pt x="1676823" y="1349182"/>
                  <a:pt x="1679272" y="1380067"/>
                  <a:pt x="1679230" y="1411395"/>
                </a:cubicBezTo>
                <a:cubicBezTo>
                  <a:pt x="1680542" y="1417025"/>
                  <a:pt x="1680601" y="1422694"/>
                  <a:pt x="1680601" y="1428376"/>
                </a:cubicBezTo>
                <a:cubicBezTo>
                  <a:pt x="1680601" y="1432198"/>
                  <a:pt x="1680574" y="1436014"/>
                  <a:pt x="1680008" y="1439816"/>
                </a:cubicBezTo>
                <a:lnTo>
                  <a:pt x="1679509" y="1439783"/>
                </a:lnTo>
                <a:lnTo>
                  <a:pt x="1679483" y="1440278"/>
                </a:lnTo>
                <a:lnTo>
                  <a:pt x="1662364" y="1438652"/>
                </a:lnTo>
                <a:cubicBezTo>
                  <a:pt x="1629990" y="1438125"/>
                  <a:pt x="1598110" y="1435144"/>
                  <a:pt x="1566938" y="1429590"/>
                </a:cubicBezTo>
                <a:cubicBezTo>
                  <a:pt x="1561361" y="1430009"/>
                  <a:pt x="1556032" y="1429061"/>
                  <a:pt x="1550721" y="1428050"/>
                </a:cubicBezTo>
                <a:lnTo>
                  <a:pt x="1550605" y="1426902"/>
                </a:lnTo>
                <a:cubicBezTo>
                  <a:pt x="1191754" y="1367503"/>
                  <a:pt x="910715" y="1086726"/>
                  <a:pt x="860439" y="733861"/>
                </a:cubicBezTo>
                <a:cubicBezTo>
                  <a:pt x="860272" y="733808"/>
                  <a:pt x="860103" y="733803"/>
                  <a:pt x="859934" y="733798"/>
                </a:cubicBezTo>
                <a:lnTo>
                  <a:pt x="859396" y="727122"/>
                </a:lnTo>
                <a:cubicBezTo>
                  <a:pt x="854337" y="696872"/>
                  <a:pt x="851886" y="665981"/>
                  <a:pt x="851928" y="634646"/>
                </a:cubicBezTo>
                <a:cubicBezTo>
                  <a:pt x="850616" y="629018"/>
                  <a:pt x="850558" y="623351"/>
                  <a:pt x="850558" y="617670"/>
                </a:cubicBezTo>
                <a:lnTo>
                  <a:pt x="851152" y="606230"/>
                </a:lnTo>
                <a:lnTo>
                  <a:pt x="851650" y="606263"/>
                </a:lnTo>
                <a:close/>
                <a:moveTo>
                  <a:pt x="828925" y="605769"/>
                </a:moveTo>
                <a:lnTo>
                  <a:pt x="828951" y="606263"/>
                </a:lnTo>
                <a:lnTo>
                  <a:pt x="829449" y="606230"/>
                </a:lnTo>
                <a:lnTo>
                  <a:pt x="830043" y="617670"/>
                </a:lnTo>
                <a:cubicBezTo>
                  <a:pt x="830043" y="623351"/>
                  <a:pt x="829984" y="629018"/>
                  <a:pt x="828672" y="634646"/>
                </a:cubicBezTo>
                <a:cubicBezTo>
                  <a:pt x="828714" y="665981"/>
                  <a:pt x="826264" y="696872"/>
                  <a:pt x="821205" y="727122"/>
                </a:cubicBezTo>
                <a:lnTo>
                  <a:pt x="820667" y="733798"/>
                </a:lnTo>
                <a:cubicBezTo>
                  <a:pt x="820497" y="733803"/>
                  <a:pt x="820329" y="733808"/>
                  <a:pt x="820161" y="733861"/>
                </a:cubicBezTo>
                <a:cubicBezTo>
                  <a:pt x="769886" y="1086726"/>
                  <a:pt x="488847" y="1367503"/>
                  <a:pt x="129995" y="1426902"/>
                </a:cubicBezTo>
                <a:lnTo>
                  <a:pt x="129879" y="1428050"/>
                </a:lnTo>
                <a:cubicBezTo>
                  <a:pt x="124569" y="1429061"/>
                  <a:pt x="119240" y="1430009"/>
                  <a:pt x="113663" y="1429590"/>
                </a:cubicBezTo>
                <a:cubicBezTo>
                  <a:pt x="82491" y="1435144"/>
                  <a:pt x="50611" y="1438125"/>
                  <a:pt x="18236" y="1438652"/>
                </a:cubicBezTo>
                <a:lnTo>
                  <a:pt x="1118" y="1440278"/>
                </a:lnTo>
                <a:lnTo>
                  <a:pt x="1092" y="1439783"/>
                </a:lnTo>
                <a:lnTo>
                  <a:pt x="593" y="1439816"/>
                </a:lnTo>
                <a:cubicBezTo>
                  <a:pt x="27" y="1436014"/>
                  <a:pt x="0" y="1432198"/>
                  <a:pt x="0" y="1428376"/>
                </a:cubicBezTo>
                <a:cubicBezTo>
                  <a:pt x="0" y="1422694"/>
                  <a:pt x="58" y="1417025"/>
                  <a:pt x="1370" y="1411395"/>
                </a:cubicBezTo>
                <a:cubicBezTo>
                  <a:pt x="1328" y="1380067"/>
                  <a:pt x="3778" y="1349182"/>
                  <a:pt x="8835" y="1318938"/>
                </a:cubicBezTo>
                <a:lnTo>
                  <a:pt x="9375" y="1312248"/>
                </a:lnTo>
                <a:cubicBezTo>
                  <a:pt x="9543" y="1312243"/>
                  <a:pt x="9713" y="1312238"/>
                  <a:pt x="9880" y="1312185"/>
                </a:cubicBezTo>
                <a:cubicBezTo>
                  <a:pt x="60157" y="959319"/>
                  <a:pt x="341196" y="678542"/>
                  <a:pt x="700046" y="619144"/>
                </a:cubicBezTo>
                <a:lnTo>
                  <a:pt x="700163" y="617996"/>
                </a:lnTo>
                <a:cubicBezTo>
                  <a:pt x="705472" y="616986"/>
                  <a:pt x="710800" y="616038"/>
                  <a:pt x="716376" y="616457"/>
                </a:cubicBezTo>
                <a:cubicBezTo>
                  <a:pt x="747559" y="610900"/>
                  <a:pt x="779452" y="607919"/>
                  <a:pt x="811837" y="607392"/>
                </a:cubicBezTo>
                <a:close/>
                <a:moveTo>
                  <a:pt x="8824701" y="0"/>
                </a:moveTo>
                <a:lnTo>
                  <a:pt x="9033411" y="0"/>
                </a:lnTo>
                <a:cubicBezTo>
                  <a:pt x="9066347" y="30426"/>
                  <a:pt x="9096640" y="63469"/>
                  <a:pt x="9123965" y="98781"/>
                </a:cubicBezTo>
                <a:lnTo>
                  <a:pt x="9139239" y="122382"/>
                </a:lnTo>
                <a:lnTo>
                  <a:pt x="9139239" y="425734"/>
                </a:lnTo>
                <a:lnTo>
                  <a:pt x="9104305" y="314451"/>
                </a:lnTo>
                <a:cubicBezTo>
                  <a:pt x="9046997" y="183490"/>
                  <a:pt x="8948803" y="73504"/>
                  <a:pt x="8824701" y="0"/>
                </a:cubicBezTo>
                <a:close/>
                <a:moveTo>
                  <a:pt x="8494877" y="0"/>
                </a:moveTo>
                <a:lnTo>
                  <a:pt x="8628893" y="0"/>
                </a:lnTo>
                <a:cubicBezTo>
                  <a:pt x="8697052" y="198004"/>
                  <a:pt x="8856086" y="355591"/>
                  <a:pt x="9058275" y="426756"/>
                </a:cubicBezTo>
                <a:lnTo>
                  <a:pt x="9139239" y="449526"/>
                </a:lnTo>
                <a:lnTo>
                  <a:pt x="9139239" y="577136"/>
                </a:lnTo>
                <a:lnTo>
                  <a:pt x="9043252" y="554355"/>
                </a:lnTo>
                <a:cubicBezTo>
                  <a:pt x="8776836" y="470904"/>
                  <a:pt x="8569058" y="262348"/>
                  <a:pt x="8494877" y="0"/>
                </a:cubicBezTo>
                <a:close/>
                <a:moveTo>
                  <a:pt x="7876547" y="0"/>
                </a:moveTo>
                <a:lnTo>
                  <a:pt x="8085257" y="0"/>
                </a:lnTo>
                <a:cubicBezTo>
                  <a:pt x="7919787" y="98005"/>
                  <a:pt x="7800378" y="260867"/>
                  <a:pt x="7762527" y="451830"/>
                </a:cubicBezTo>
                <a:cubicBezTo>
                  <a:pt x="8006579" y="399791"/>
                  <a:pt x="8203169" y="226290"/>
                  <a:pt x="8281065" y="0"/>
                </a:cubicBezTo>
                <a:lnTo>
                  <a:pt x="8415081" y="0"/>
                </a:lnTo>
                <a:cubicBezTo>
                  <a:pt x="8330303" y="299826"/>
                  <a:pt x="8071031" y="529393"/>
                  <a:pt x="7749156" y="582253"/>
                </a:cubicBezTo>
                <a:lnTo>
                  <a:pt x="7749040" y="583392"/>
                </a:lnTo>
                <a:cubicBezTo>
                  <a:pt x="7743729" y="584395"/>
                  <a:pt x="7738400" y="585336"/>
                  <a:pt x="7732823" y="584920"/>
                </a:cubicBezTo>
                <a:cubicBezTo>
                  <a:pt x="7701651" y="590430"/>
                  <a:pt x="7669771" y="593388"/>
                  <a:pt x="7637396" y="593911"/>
                </a:cubicBezTo>
                <a:lnTo>
                  <a:pt x="7620278" y="595524"/>
                </a:lnTo>
                <a:lnTo>
                  <a:pt x="7620252" y="595033"/>
                </a:lnTo>
                <a:lnTo>
                  <a:pt x="7619753" y="595066"/>
                </a:lnTo>
                <a:cubicBezTo>
                  <a:pt x="7619187" y="591293"/>
                  <a:pt x="7619160" y="587507"/>
                  <a:pt x="7619160" y="583715"/>
                </a:cubicBezTo>
                <a:cubicBezTo>
                  <a:pt x="7619160" y="578078"/>
                  <a:pt x="7619219" y="572454"/>
                  <a:pt x="7620531" y="566868"/>
                </a:cubicBezTo>
                <a:cubicBezTo>
                  <a:pt x="7620488" y="535786"/>
                  <a:pt x="7622938" y="505143"/>
                  <a:pt x="7627995" y="475137"/>
                </a:cubicBezTo>
                <a:lnTo>
                  <a:pt x="7628535" y="468500"/>
                </a:lnTo>
                <a:cubicBezTo>
                  <a:pt x="7628704" y="468495"/>
                  <a:pt x="7628873" y="468490"/>
                  <a:pt x="7629040" y="468437"/>
                </a:cubicBezTo>
                <a:cubicBezTo>
                  <a:pt x="7655343" y="285283"/>
                  <a:pt x="7744803" y="121704"/>
                  <a:pt x="7876547" y="0"/>
                </a:cubicBezTo>
                <a:close/>
                <a:moveTo>
                  <a:pt x="6802727" y="0"/>
                </a:moveTo>
                <a:lnTo>
                  <a:pt x="6936742" y="0"/>
                </a:lnTo>
                <a:cubicBezTo>
                  <a:pt x="7014638" y="226290"/>
                  <a:pt x="7211228" y="399791"/>
                  <a:pt x="7455280" y="451830"/>
                </a:cubicBezTo>
                <a:cubicBezTo>
                  <a:pt x="7417429" y="260867"/>
                  <a:pt x="7298020" y="98005"/>
                  <a:pt x="7132550" y="0"/>
                </a:cubicBezTo>
                <a:lnTo>
                  <a:pt x="7341259" y="0"/>
                </a:lnTo>
                <a:cubicBezTo>
                  <a:pt x="7473003" y="121704"/>
                  <a:pt x="7562464" y="285283"/>
                  <a:pt x="7588766" y="468437"/>
                </a:cubicBezTo>
                <a:cubicBezTo>
                  <a:pt x="7588934" y="468490"/>
                  <a:pt x="7589103" y="468495"/>
                  <a:pt x="7589272" y="468500"/>
                </a:cubicBezTo>
                <a:lnTo>
                  <a:pt x="7589812" y="475137"/>
                </a:lnTo>
                <a:cubicBezTo>
                  <a:pt x="7594869" y="505143"/>
                  <a:pt x="7597319" y="535786"/>
                  <a:pt x="7597276" y="566868"/>
                </a:cubicBezTo>
                <a:cubicBezTo>
                  <a:pt x="7598588" y="572454"/>
                  <a:pt x="7598647" y="578078"/>
                  <a:pt x="7598647" y="583715"/>
                </a:cubicBezTo>
                <a:cubicBezTo>
                  <a:pt x="7598647" y="587507"/>
                  <a:pt x="7598620" y="591293"/>
                  <a:pt x="7598054" y="595066"/>
                </a:cubicBezTo>
                <a:lnTo>
                  <a:pt x="7597555" y="595033"/>
                </a:lnTo>
                <a:lnTo>
                  <a:pt x="7597529" y="595524"/>
                </a:lnTo>
                <a:lnTo>
                  <a:pt x="7580411" y="593911"/>
                </a:lnTo>
                <a:cubicBezTo>
                  <a:pt x="7548036" y="593388"/>
                  <a:pt x="7516156" y="590430"/>
                  <a:pt x="7484984" y="584920"/>
                </a:cubicBezTo>
                <a:cubicBezTo>
                  <a:pt x="7479407" y="585336"/>
                  <a:pt x="7474078" y="584395"/>
                  <a:pt x="7468767" y="583392"/>
                </a:cubicBezTo>
                <a:lnTo>
                  <a:pt x="7468651" y="582253"/>
                </a:lnTo>
                <a:cubicBezTo>
                  <a:pt x="7146776" y="529393"/>
                  <a:pt x="6887504" y="299826"/>
                  <a:pt x="6802727" y="0"/>
                </a:cubicBezTo>
                <a:close/>
                <a:moveTo>
                  <a:pt x="6184397" y="0"/>
                </a:moveTo>
                <a:lnTo>
                  <a:pt x="6393106" y="0"/>
                </a:lnTo>
                <a:cubicBezTo>
                  <a:pt x="6227636" y="98005"/>
                  <a:pt x="6108227" y="260867"/>
                  <a:pt x="6070376" y="451830"/>
                </a:cubicBezTo>
                <a:cubicBezTo>
                  <a:pt x="6314429" y="399791"/>
                  <a:pt x="6511018" y="226290"/>
                  <a:pt x="6588914" y="0"/>
                </a:cubicBezTo>
                <a:lnTo>
                  <a:pt x="6722931" y="0"/>
                </a:lnTo>
                <a:cubicBezTo>
                  <a:pt x="6638152" y="299826"/>
                  <a:pt x="6378880" y="529393"/>
                  <a:pt x="6057005" y="582253"/>
                </a:cubicBezTo>
                <a:lnTo>
                  <a:pt x="6056889" y="583392"/>
                </a:lnTo>
                <a:cubicBezTo>
                  <a:pt x="6051578" y="584395"/>
                  <a:pt x="6046249" y="585336"/>
                  <a:pt x="6040672" y="584920"/>
                </a:cubicBezTo>
                <a:cubicBezTo>
                  <a:pt x="6009500" y="590430"/>
                  <a:pt x="5977620" y="593388"/>
                  <a:pt x="5945246" y="593911"/>
                </a:cubicBezTo>
                <a:lnTo>
                  <a:pt x="5928127" y="595524"/>
                </a:lnTo>
                <a:lnTo>
                  <a:pt x="5928101" y="595033"/>
                </a:lnTo>
                <a:lnTo>
                  <a:pt x="5927602" y="595066"/>
                </a:lnTo>
                <a:cubicBezTo>
                  <a:pt x="5927036" y="591293"/>
                  <a:pt x="5927009" y="587507"/>
                  <a:pt x="5927009" y="583715"/>
                </a:cubicBezTo>
                <a:cubicBezTo>
                  <a:pt x="5927009" y="578078"/>
                  <a:pt x="5927068" y="572454"/>
                  <a:pt x="5928380" y="566868"/>
                </a:cubicBezTo>
                <a:cubicBezTo>
                  <a:pt x="5928338" y="535786"/>
                  <a:pt x="5930787" y="505143"/>
                  <a:pt x="5935844" y="475137"/>
                </a:cubicBezTo>
                <a:lnTo>
                  <a:pt x="5936384" y="468500"/>
                </a:lnTo>
                <a:cubicBezTo>
                  <a:pt x="5936553" y="468495"/>
                  <a:pt x="5936722" y="468490"/>
                  <a:pt x="5936890" y="468437"/>
                </a:cubicBezTo>
                <a:cubicBezTo>
                  <a:pt x="5963192" y="285283"/>
                  <a:pt x="6052653" y="121703"/>
                  <a:pt x="6184397" y="0"/>
                </a:cubicBezTo>
                <a:close/>
                <a:moveTo>
                  <a:pt x="5110576" y="0"/>
                </a:moveTo>
                <a:lnTo>
                  <a:pt x="5244592" y="0"/>
                </a:lnTo>
                <a:cubicBezTo>
                  <a:pt x="5322488" y="226290"/>
                  <a:pt x="5519077" y="399791"/>
                  <a:pt x="5763129" y="451830"/>
                </a:cubicBezTo>
                <a:cubicBezTo>
                  <a:pt x="5725278" y="260867"/>
                  <a:pt x="5605869" y="98005"/>
                  <a:pt x="5440399" y="0"/>
                </a:cubicBezTo>
                <a:lnTo>
                  <a:pt x="5649109" y="0"/>
                </a:lnTo>
                <a:cubicBezTo>
                  <a:pt x="5780853" y="121704"/>
                  <a:pt x="5870314" y="285283"/>
                  <a:pt x="5896616" y="468437"/>
                </a:cubicBezTo>
                <a:cubicBezTo>
                  <a:pt x="5896783" y="468490"/>
                  <a:pt x="5896953" y="468495"/>
                  <a:pt x="5897121" y="468500"/>
                </a:cubicBezTo>
                <a:lnTo>
                  <a:pt x="5897662" y="475137"/>
                </a:lnTo>
                <a:cubicBezTo>
                  <a:pt x="5902718" y="505143"/>
                  <a:pt x="5905168" y="535786"/>
                  <a:pt x="5905126" y="566868"/>
                </a:cubicBezTo>
                <a:cubicBezTo>
                  <a:pt x="5906438" y="572454"/>
                  <a:pt x="5906496" y="578078"/>
                  <a:pt x="5906496" y="583715"/>
                </a:cubicBezTo>
                <a:cubicBezTo>
                  <a:pt x="5906496" y="587507"/>
                  <a:pt x="5906469" y="591293"/>
                  <a:pt x="5905903" y="595066"/>
                </a:cubicBezTo>
                <a:lnTo>
                  <a:pt x="5905404" y="595033"/>
                </a:lnTo>
                <a:lnTo>
                  <a:pt x="5905378" y="595524"/>
                </a:lnTo>
                <a:lnTo>
                  <a:pt x="5888260" y="593911"/>
                </a:lnTo>
                <a:cubicBezTo>
                  <a:pt x="5855886" y="593388"/>
                  <a:pt x="5824005" y="590430"/>
                  <a:pt x="5792833" y="584920"/>
                </a:cubicBezTo>
                <a:cubicBezTo>
                  <a:pt x="5787256" y="585336"/>
                  <a:pt x="5781927" y="584395"/>
                  <a:pt x="5776617" y="583392"/>
                </a:cubicBezTo>
                <a:lnTo>
                  <a:pt x="5776501" y="582253"/>
                </a:lnTo>
                <a:cubicBezTo>
                  <a:pt x="5454626" y="529393"/>
                  <a:pt x="5195354" y="299826"/>
                  <a:pt x="5110576" y="0"/>
                </a:cubicBezTo>
                <a:close/>
                <a:moveTo>
                  <a:pt x="4492246" y="0"/>
                </a:moveTo>
                <a:lnTo>
                  <a:pt x="4700955" y="0"/>
                </a:lnTo>
                <a:cubicBezTo>
                  <a:pt x="4535485" y="98005"/>
                  <a:pt x="4416076" y="260867"/>
                  <a:pt x="4378225" y="451830"/>
                </a:cubicBezTo>
                <a:cubicBezTo>
                  <a:pt x="4622279" y="399791"/>
                  <a:pt x="4818867" y="226290"/>
                  <a:pt x="4896763" y="0"/>
                </a:cubicBezTo>
                <a:lnTo>
                  <a:pt x="5030779" y="0"/>
                </a:lnTo>
                <a:cubicBezTo>
                  <a:pt x="4946001" y="299826"/>
                  <a:pt x="4686729" y="529393"/>
                  <a:pt x="4364853" y="582253"/>
                </a:cubicBezTo>
                <a:lnTo>
                  <a:pt x="4364737" y="583392"/>
                </a:lnTo>
                <a:cubicBezTo>
                  <a:pt x="4359427" y="584395"/>
                  <a:pt x="4354098" y="585336"/>
                  <a:pt x="4348521" y="584920"/>
                </a:cubicBezTo>
                <a:cubicBezTo>
                  <a:pt x="4317350" y="590430"/>
                  <a:pt x="4285468" y="593388"/>
                  <a:pt x="4253094" y="593911"/>
                </a:cubicBezTo>
                <a:lnTo>
                  <a:pt x="4235976" y="595524"/>
                </a:lnTo>
                <a:lnTo>
                  <a:pt x="4235950" y="595033"/>
                </a:lnTo>
                <a:lnTo>
                  <a:pt x="4235451" y="595066"/>
                </a:lnTo>
                <a:cubicBezTo>
                  <a:pt x="4234885" y="591293"/>
                  <a:pt x="4234858" y="587507"/>
                  <a:pt x="4234858" y="583715"/>
                </a:cubicBezTo>
                <a:cubicBezTo>
                  <a:pt x="4234858" y="578078"/>
                  <a:pt x="4234916" y="572454"/>
                  <a:pt x="4236228" y="566868"/>
                </a:cubicBezTo>
                <a:cubicBezTo>
                  <a:pt x="4236186" y="535786"/>
                  <a:pt x="4238636" y="505143"/>
                  <a:pt x="4243692" y="475137"/>
                </a:cubicBezTo>
                <a:lnTo>
                  <a:pt x="4244233" y="468500"/>
                </a:lnTo>
                <a:cubicBezTo>
                  <a:pt x="4244401" y="468495"/>
                  <a:pt x="4244571" y="468490"/>
                  <a:pt x="4244738" y="468437"/>
                </a:cubicBezTo>
                <a:cubicBezTo>
                  <a:pt x="4271041" y="285283"/>
                  <a:pt x="4360502" y="121704"/>
                  <a:pt x="4492246" y="0"/>
                </a:cubicBezTo>
                <a:close/>
                <a:moveTo>
                  <a:pt x="3418424" y="0"/>
                </a:moveTo>
                <a:lnTo>
                  <a:pt x="3552441" y="0"/>
                </a:lnTo>
                <a:cubicBezTo>
                  <a:pt x="3630337" y="226291"/>
                  <a:pt x="3826926" y="399791"/>
                  <a:pt x="4070978" y="451830"/>
                </a:cubicBezTo>
                <a:cubicBezTo>
                  <a:pt x="4033127" y="260867"/>
                  <a:pt x="3913719" y="98005"/>
                  <a:pt x="3748249" y="0"/>
                </a:cubicBezTo>
                <a:lnTo>
                  <a:pt x="3956957" y="0"/>
                </a:lnTo>
                <a:cubicBezTo>
                  <a:pt x="4088702" y="121703"/>
                  <a:pt x="4178162" y="285283"/>
                  <a:pt x="4204464" y="468437"/>
                </a:cubicBezTo>
                <a:cubicBezTo>
                  <a:pt x="4204632" y="468490"/>
                  <a:pt x="4204801" y="468495"/>
                  <a:pt x="4204970" y="468499"/>
                </a:cubicBezTo>
                <a:lnTo>
                  <a:pt x="4205510" y="475137"/>
                </a:lnTo>
                <a:cubicBezTo>
                  <a:pt x="4210567" y="505143"/>
                  <a:pt x="4213016" y="535786"/>
                  <a:pt x="4212974" y="566868"/>
                </a:cubicBezTo>
                <a:cubicBezTo>
                  <a:pt x="4214286" y="572454"/>
                  <a:pt x="4214345" y="578078"/>
                  <a:pt x="4214345" y="583715"/>
                </a:cubicBezTo>
                <a:cubicBezTo>
                  <a:pt x="4214345" y="587508"/>
                  <a:pt x="4214318" y="591293"/>
                  <a:pt x="4213752" y="595066"/>
                </a:cubicBezTo>
                <a:lnTo>
                  <a:pt x="4213253" y="595033"/>
                </a:lnTo>
                <a:lnTo>
                  <a:pt x="4213227" y="595524"/>
                </a:lnTo>
                <a:lnTo>
                  <a:pt x="4196108" y="593911"/>
                </a:lnTo>
                <a:cubicBezTo>
                  <a:pt x="4163734" y="593388"/>
                  <a:pt x="4131854" y="590430"/>
                  <a:pt x="4100682" y="584920"/>
                </a:cubicBezTo>
                <a:cubicBezTo>
                  <a:pt x="4095105" y="585336"/>
                  <a:pt x="4089776" y="584395"/>
                  <a:pt x="4084465" y="583392"/>
                </a:cubicBezTo>
                <a:lnTo>
                  <a:pt x="4084349" y="582253"/>
                </a:lnTo>
                <a:cubicBezTo>
                  <a:pt x="3762475" y="529393"/>
                  <a:pt x="3503203" y="299826"/>
                  <a:pt x="3418424" y="0"/>
                </a:cubicBezTo>
                <a:close/>
                <a:moveTo>
                  <a:pt x="2800095" y="0"/>
                </a:moveTo>
                <a:lnTo>
                  <a:pt x="3008804" y="0"/>
                </a:lnTo>
                <a:cubicBezTo>
                  <a:pt x="2843334" y="98005"/>
                  <a:pt x="2723925" y="260867"/>
                  <a:pt x="2686074" y="451830"/>
                </a:cubicBezTo>
                <a:cubicBezTo>
                  <a:pt x="2930126" y="399791"/>
                  <a:pt x="3126716" y="226291"/>
                  <a:pt x="3204612" y="0"/>
                </a:cubicBezTo>
                <a:lnTo>
                  <a:pt x="3338628" y="0"/>
                </a:lnTo>
                <a:cubicBezTo>
                  <a:pt x="3253850" y="299826"/>
                  <a:pt x="2994578" y="529393"/>
                  <a:pt x="2672703" y="582253"/>
                </a:cubicBezTo>
                <a:lnTo>
                  <a:pt x="2672586" y="583392"/>
                </a:lnTo>
                <a:cubicBezTo>
                  <a:pt x="2667276" y="584395"/>
                  <a:pt x="2661947" y="585336"/>
                  <a:pt x="2656370" y="584920"/>
                </a:cubicBezTo>
                <a:cubicBezTo>
                  <a:pt x="2625198" y="590430"/>
                  <a:pt x="2593318" y="593388"/>
                  <a:pt x="2560943" y="593911"/>
                </a:cubicBezTo>
                <a:lnTo>
                  <a:pt x="2543825" y="595524"/>
                </a:lnTo>
                <a:lnTo>
                  <a:pt x="2543799" y="595033"/>
                </a:lnTo>
                <a:lnTo>
                  <a:pt x="2543300" y="595066"/>
                </a:lnTo>
                <a:cubicBezTo>
                  <a:pt x="2542734" y="591293"/>
                  <a:pt x="2542707" y="587507"/>
                  <a:pt x="2542707" y="583715"/>
                </a:cubicBezTo>
                <a:cubicBezTo>
                  <a:pt x="2542707" y="578078"/>
                  <a:pt x="2542765" y="572454"/>
                  <a:pt x="2544077" y="566868"/>
                </a:cubicBezTo>
                <a:cubicBezTo>
                  <a:pt x="2544035" y="535786"/>
                  <a:pt x="2546485" y="505143"/>
                  <a:pt x="2551541" y="475137"/>
                </a:cubicBezTo>
                <a:lnTo>
                  <a:pt x="2552082" y="468499"/>
                </a:lnTo>
                <a:cubicBezTo>
                  <a:pt x="2552250" y="468495"/>
                  <a:pt x="2552420" y="468490"/>
                  <a:pt x="2552587" y="468437"/>
                </a:cubicBezTo>
                <a:cubicBezTo>
                  <a:pt x="2578890" y="285283"/>
                  <a:pt x="2668350" y="121703"/>
                  <a:pt x="2800095" y="0"/>
                </a:cubicBezTo>
                <a:close/>
                <a:moveTo>
                  <a:pt x="1726273" y="0"/>
                </a:moveTo>
                <a:lnTo>
                  <a:pt x="1860290" y="0"/>
                </a:lnTo>
                <a:cubicBezTo>
                  <a:pt x="1938186" y="226291"/>
                  <a:pt x="2134775" y="399791"/>
                  <a:pt x="2378827" y="451830"/>
                </a:cubicBezTo>
                <a:cubicBezTo>
                  <a:pt x="2340976" y="260867"/>
                  <a:pt x="2221567" y="98005"/>
                  <a:pt x="2056098" y="0"/>
                </a:cubicBezTo>
                <a:lnTo>
                  <a:pt x="2264806" y="0"/>
                </a:lnTo>
                <a:cubicBezTo>
                  <a:pt x="2396551" y="121703"/>
                  <a:pt x="2486011" y="285283"/>
                  <a:pt x="2512313" y="468437"/>
                </a:cubicBezTo>
                <a:cubicBezTo>
                  <a:pt x="2512481" y="468490"/>
                  <a:pt x="2512650" y="468495"/>
                  <a:pt x="2512819" y="468499"/>
                </a:cubicBezTo>
                <a:lnTo>
                  <a:pt x="2513359" y="475137"/>
                </a:lnTo>
                <a:cubicBezTo>
                  <a:pt x="2518416" y="505143"/>
                  <a:pt x="2520865" y="535786"/>
                  <a:pt x="2520823" y="566868"/>
                </a:cubicBezTo>
                <a:cubicBezTo>
                  <a:pt x="2522135" y="572454"/>
                  <a:pt x="2522194" y="578078"/>
                  <a:pt x="2522194" y="583715"/>
                </a:cubicBezTo>
                <a:cubicBezTo>
                  <a:pt x="2522194" y="587508"/>
                  <a:pt x="2522167" y="591293"/>
                  <a:pt x="2521601" y="595066"/>
                </a:cubicBezTo>
                <a:lnTo>
                  <a:pt x="2521102" y="595033"/>
                </a:lnTo>
                <a:lnTo>
                  <a:pt x="2521076" y="595524"/>
                </a:lnTo>
                <a:lnTo>
                  <a:pt x="2503957" y="593911"/>
                </a:lnTo>
                <a:cubicBezTo>
                  <a:pt x="2471583" y="593388"/>
                  <a:pt x="2439703" y="590430"/>
                  <a:pt x="2408531" y="584920"/>
                </a:cubicBezTo>
                <a:cubicBezTo>
                  <a:pt x="2402954" y="585336"/>
                  <a:pt x="2397625" y="584395"/>
                  <a:pt x="2392314" y="583392"/>
                </a:cubicBezTo>
                <a:lnTo>
                  <a:pt x="2392198" y="582253"/>
                </a:lnTo>
                <a:cubicBezTo>
                  <a:pt x="2070324" y="529393"/>
                  <a:pt x="1811051" y="299826"/>
                  <a:pt x="1726273" y="0"/>
                </a:cubicBezTo>
                <a:close/>
                <a:moveTo>
                  <a:pt x="1107944" y="0"/>
                </a:moveTo>
                <a:lnTo>
                  <a:pt x="1316652" y="0"/>
                </a:lnTo>
                <a:cubicBezTo>
                  <a:pt x="1151183" y="98005"/>
                  <a:pt x="1031774" y="260867"/>
                  <a:pt x="993923" y="451830"/>
                </a:cubicBezTo>
                <a:cubicBezTo>
                  <a:pt x="1237975" y="399791"/>
                  <a:pt x="1434564" y="226291"/>
                  <a:pt x="1512461" y="0"/>
                </a:cubicBezTo>
                <a:lnTo>
                  <a:pt x="1646477" y="0"/>
                </a:lnTo>
                <a:cubicBezTo>
                  <a:pt x="1561699" y="299826"/>
                  <a:pt x="1302427" y="529393"/>
                  <a:pt x="980552" y="582253"/>
                </a:cubicBezTo>
                <a:lnTo>
                  <a:pt x="980435" y="583392"/>
                </a:lnTo>
                <a:cubicBezTo>
                  <a:pt x="975125" y="584395"/>
                  <a:pt x="969796" y="585336"/>
                  <a:pt x="964219" y="584920"/>
                </a:cubicBezTo>
                <a:cubicBezTo>
                  <a:pt x="933047" y="590430"/>
                  <a:pt x="901167" y="593388"/>
                  <a:pt x="868792" y="593911"/>
                </a:cubicBezTo>
                <a:lnTo>
                  <a:pt x="851674" y="595524"/>
                </a:lnTo>
                <a:lnTo>
                  <a:pt x="851648" y="595033"/>
                </a:lnTo>
                <a:lnTo>
                  <a:pt x="851149" y="595066"/>
                </a:lnTo>
                <a:cubicBezTo>
                  <a:pt x="850583" y="591293"/>
                  <a:pt x="850556" y="587507"/>
                  <a:pt x="850556" y="583715"/>
                </a:cubicBezTo>
                <a:cubicBezTo>
                  <a:pt x="850556" y="578078"/>
                  <a:pt x="850614" y="572454"/>
                  <a:pt x="851926" y="566868"/>
                </a:cubicBezTo>
                <a:cubicBezTo>
                  <a:pt x="851884" y="535786"/>
                  <a:pt x="854334" y="505143"/>
                  <a:pt x="859390" y="475137"/>
                </a:cubicBezTo>
                <a:lnTo>
                  <a:pt x="859931" y="468499"/>
                </a:lnTo>
                <a:cubicBezTo>
                  <a:pt x="860099" y="468495"/>
                  <a:pt x="860269" y="468490"/>
                  <a:pt x="860436" y="468437"/>
                </a:cubicBezTo>
                <a:cubicBezTo>
                  <a:pt x="886739" y="285283"/>
                  <a:pt x="976199" y="121704"/>
                  <a:pt x="1107944" y="0"/>
                </a:cubicBezTo>
                <a:close/>
                <a:moveTo>
                  <a:pt x="34122" y="0"/>
                </a:moveTo>
                <a:lnTo>
                  <a:pt x="168138" y="0"/>
                </a:lnTo>
                <a:cubicBezTo>
                  <a:pt x="246034" y="226290"/>
                  <a:pt x="442624" y="399791"/>
                  <a:pt x="686676" y="451830"/>
                </a:cubicBezTo>
                <a:cubicBezTo>
                  <a:pt x="648825" y="260867"/>
                  <a:pt x="529416" y="98005"/>
                  <a:pt x="363946" y="0"/>
                </a:cubicBezTo>
                <a:lnTo>
                  <a:pt x="572655" y="0"/>
                </a:lnTo>
                <a:cubicBezTo>
                  <a:pt x="704400" y="121703"/>
                  <a:pt x="793860" y="285283"/>
                  <a:pt x="820162" y="468437"/>
                </a:cubicBezTo>
                <a:cubicBezTo>
                  <a:pt x="820330" y="468490"/>
                  <a:pt x="820499" y="468495"/>
                  <a:pt x="820668" y="468500"/>
                </a:cubicBezTo>
                <a:lnTo>
                  <a:pt x="821208" y="475137"/>
                </a:lnTo>
                <a:cubicBezTo>
                  <a:pt x="826265" y="505143"/>
                  <a:pt x="828714" y="535786"/>
                  <a:pt x="828672" y="566868"/>
                </a:cubicBezTo>
                <a:cubicBezTo>
                  <a:pt x="829984" y="572454"/>
                  <a:pt x="830043" y="578078"/>
                  <a:pt x="830043" y="583715"/>
                </a:cubicBezTo>
                <a:cubicBezTo>
                  <a:pt x="830043" y="587508"/>
                  <a:pt x="830016" y="591293"/>
                  <a:pt x="829450" y="595066"/>
                </a:cubicBezTo>
                <a:lnTo>
                  <a:pt x="828951" y="595033"/>
                </a:lnTo>
                <a:lnTo>
                  <a:pt x="828925" y="595524"/>
                </a:lnTo>
                <a:lnTo>
                  <a:pt x="811806" y="593911"/>
                </a:lnTo>
                <a:cubicBezTo>
                  <a:pt x="779432" y="593388"/>
                  <a:pt x="747552" y="590430"/>
                  <a:pt x="716380" y="584920"/>
                </a:cubicBezTo>
                <a:cubicBezTo>
                  <a:pt x="710803" y="585336"/>
                  <a:pt x="705474" y="584395"/>
                  <a:pt x="700163" y="583392"/>
                </a:cubicBezTo>
                <a:lnTo>
                  <a:pt x="700047" y="582253"/>
                </a:lnTo>
                <a:cubicBezTo>
                  <a:pt x="378172" y="529393"/>
                  <a:pt x="118900" y="299826"/>
                  <a:pt x="341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b="0" spc="200" baseline="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5/24/2019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7121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096" y="2286000"/>
            <a:ext cx="3566160" cy="4023360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1990" y="2286000"/>
            <a:ext cx="3566160" cy="4023360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5/24/2019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530936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2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8096" y="2967788"/>
            <a:ext cx="3566160" cy="3341572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1990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2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da-DK"/>
              <a:t>Rediger typografien i masterens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1990" y="2967788"/>
            <a:ext cx="3566160" cy="3341572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5/24/2019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78631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5/24/2019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2521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5/24/2019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5906089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768096" y="471509"/>
            <a:ext cx="329184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360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822960"/>
            <a:ext cx="4258818" cy="518464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096" y="2257506"/>
            <a:ext cx="329184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5/24/2019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624988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8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9141714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7950" y="4960138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5/24/2019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9810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286000"/>
            <a:ext cx="7290055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8097" y="6470704"/>
            <a:ext cx="161560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E978972D-F203-4798-A646-A33E277BE676}" type="datetimeFigureOut">
              <a:rPr lang="en-US" smtClean="0"/>
              <a:pPr/>
              <a:t>5/24/2019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2200" y="6470704"/>
            <a:ext cx="4426094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28000" y="6470704"/>
            <a:ext cx="73025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3ACF60E4-5027-40FA-838C-805D4EDBF88D}" type="slidenum">
              <a:rPr lang="da-DK" smtClean="0"/>
              <a:pPr/>
              <a:t>‹#›</a:t>
            </a:fld>
            <a:endParaRPr lang="da-DK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5715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4202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4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VideoBuster A/S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Company </a:t>
            </a:r>
            <a:r>
              <a:rPr lang="da-DK" dirty="0" err="1"/>
              <a:t>presentation</a:t>
            </a:r>
            <a:endParaRPr lang="da-DK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Content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err="1"/>
              <a:t>About</a:t>
            </a:r>
            <a:r>
              <a:rPr lang="da-DK" dirty="0"/>
              <a:t> VideoBuster A/S</a:t>
            </a:r>
          </a:p>
          <a:p>
            <a:r>
              <a:rPr lang="da-DK" dirty="0"/>
              <a:t>Business Foundation</a:t>
            </a:r>
          </a:p>
          <a:p>
            <a:r>
              <a:rPr lang="da-DK" dirty="0"/>
              <a:t>Target</a:t>
            </a:r>
          </a:p>
          <a:p>
            <a:r>
              <a:rPr lang="da-DK" dirty="0" err="1"/>
              <a:t>Members</a:t>
            </a:r>
            <a:endParaRPr lang="da-DK" dirty="0"/>
          </a:p>
          <a:p>
            <a:r>
              <a:rPr lang="da-DK" dirty="0"/>
              <a:t>Organization</a:t>
            </a:r>
          </a:p>
          <a:p>
            <a:r>
              <a:rPr lang="da-DK" dirty="0"/>
              <a:t>Sales </a:t>
            </a:r>
            <a:r>
              <a:rPr lang="da-DK" dirty="0" err="1"/>
              <a:t>figures</a:t>
            </a:r>
            <a:endParaRPr lang="da-DK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/>
              <a:t>About</a:t>
            </a:r>
            <a:r>
              <a:rPr lang="da-DK" dirty="0"/>
              <a:t> VideoBuster A/S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a-DK" dirty="0"/>
              <a:t>VideoBuster A/S </a:t>
            </a:r>
            <a:r>
              <a:rPr lang="da-DK" dirty="0" err="1"/>
              <a:t>was</a:t>
            </a:r>
            <a:r>
              <a:rPr lang="da-DK" dirty="0"/>
              <a:t> </a:t>
            </a:r>
            <a:r>
              <a:rPr lang="da-DK" dirty="0" err="1"/>
              <a:t>established</a:t>
            </a:r>
            <a:r>
              <a:rPr lang="da-DK" dirty="0"/>
              <a:t> in 1991</a:t>
            </a:r>
          </a:p>
          <a:p>
            <a:r>
              <a:rPr lang="da-DK" dirty="0"/>
              <a:t>335 </a:t>
            </a:r>
            <a:r>
              <a:rPr lang="da-DK" dirty="0" err="1"/>
              <a:t>employees</a:t>
            </a:r>
            <a:endParaRPr lang="da-DK" dirty="0"/>
          </a:p>
          <a:p>
            <a:r>
              <a:rPr lang="da-DK" dirty="0"/>
              <a:t>Head </a:t>
            </a:r>
            <a:r>
              <a:rPr lang="da-DK" dirty="0" err="1"/>
              <a:t>Quarter</a:t>
            </a:r>
            <a:r>
              <a:rPr lang="da-DK" dirty="0"/>
              <a:t> in Danmark</a:t>
            </a:r>
          </a:p>
          <a:p>
            <a:r>
              <a:rPr lang="da-DK" dirty="0"/>
              <a:t>Store in all Scandinavia</a:t>
            </a:r>
          </a:p>
          <a:p>
            <a:pPr lvl="1"/>
            <a:r>
              <a:rPr lang="da-DK" dirty="0"/>
              <a:t>Denmark</a:t>
            </a:r>
          </a:p>
          <a:p>
            <a:pPr lvl="1"/>
            <a:r>
              <a:rPr lang="da-DK" dirty="0" err="1"/>
              <a:t>Sweden</a:t>
            </a:r>
            <a:endParaRPr lang="da-DK" dirty="0"/>
          </a:p>
          <a:p>
            <a:pPr lvl="1"/>
            <a:r>
              <a:rPr lang="da-DK" dirty="0" err="1"/>
              <a:t>Norway</a:t>
            </a:r>
            <a:endParaRPr lang="da-DK" dirty="0"/>
          </a:p>
          <a:p>
            <a:pPr lvl="1"/>
            <a:r>
              <a:rPr lang="da-DK" dirty="0"/>
              <a:t>Finland</a:t>
            </a:r>
          </a:p>
          <a:p>
            <a:r>
              <a:rPr lang="da-DK" dirty="0" err="1"/>
              <a:t>Both</a:t>
            </a:r>
            <a:r>
              <a:rPr lang="da-DK" dirty="0"/>
              <a:t> private and </a:t>
            </a:r>
            <a:r>
              <a:rPr lang="da-DK" dirty="0" err="1"/>
              <a:t>company</a:t>
            </a:r>
            <a:r>
              <a:rPr lang="da-DK" dirty="0"/>
              <a:t> </a:t>
            </a:r>
            <a:r>
              <a:rPr lang="da-DK" dirty="0" err="1"/>
              <a:t>customers</a:t>
            </a:r>
            <a:endParaRPr lang="da-DK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Business Foundation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da-DK" dirty="0"/>
              <a:t>Products:</a:t>
            </a:r>
          </a:p>
          <a:p>
            <a:pPr lvl="1"/>
            <a:r>
              <a:rPr lang="en-US" dirty="0"/>
              <a:t>Computers</a:t>
            </a:r>
          </a:p>
          <a:p>
            <a:pPr lvl="1"/>
            <a:r>
              <a:rPr lang="en-US" dirty="0"/>
              <a:t>Movies</a:t>
            </a:r>
          </a:p>
          <a:p>
            <a:pPr lvl="1"/>
            <a:r>
              <a:rPr lang="en-US" dirty="0"/>
              <a:t>Printers</a:t>
            </a:r>
          </a:p>
          <a:p>
            <a:pPr lvl="1"/>
            <a:r>
              <a:rPr lang="en-US" dirty="0"/>
              <a:t>HD Recorders</a:t>
            </a:r>
          </a:p>
          <a:p>
            <a:pPr lvl="1"/>
            <a:r>
              <a:rPr lang="en-US" dirty="0"/>
              <a:t>Stereo systems</a:t>
            </a:r>
          </a:p>
          <a:p>
            <a:pPr lvl="1"/>
            <a:r>
              <a:rPr lang="en-US" dirty="0"/>
              <a:t>Computer accessories</a:t>
            </a:r>
          </a:p>
          <a:p>
            <a:pPr lvl="1"/>
            <a:r>
              <a:rPr lang="en-US" dirty="0"/>
              <a:t>Loud speakers</a:t>
            </a:r>
          </a:p>
          <a:p>
            <a:pPr lvl="1"/>
            <a:r>
              <a:rPr lang="en-US" dirty="0"/>
              <a:t>Head Phones</a:t>
            </a:r>
          </a:p>
          <a:p>
            <a:pPr lvl="1"/>
            <a:r>
              <a:rPr lang="en-US" dirty="0"/>
              <a:t>Tablets</a:t>
            </a:r>
          </a:p>
          <a:p>
            <a:pPr lvl="1"/>
            <a:r>
              <a:rPr lang="en-US" dirty="0"/>
              <a:t>Phones</a:t>
            </a:r>
          </a:p>
          <a:p>
            <a:r>
              <a:rPr lang="da-DK" dirty="0"/>
              <a:t>Business</a:t>
            </a:r>
          </a:p>
          <a:p>
            <a:pPr lvl="1"/>
            <a:r>
              <a:rPr lang="da-DK" dirty="0"/>
              <a:t>Webside</a:t>
            </a:r>
          </a:p>
          <a:p>
            <a:pPr lvl="1"/>
            <a:r>
              <a:rPr lang="da-DK" dirty="0" err="1"/>
              <a:t>VideoBuster</a:t>
            </a:r>
            <a:r>
              <a:rPr lang="da-DK" dirty="0"/>
              <a:t> A/S stores</a:t>
            </a:r>
          </a:p>
          <a:p>
            <a:pPr lvl="1"/>
            <a:r>
              <a:rPr lang="da-DK" dirty="0"/>
              <a:t>Sales </a:t>
            </a:r>
            <a:r>
              <a:rPr lang="da-DK" dirty="0" err="1"/>
              <a:t>department</a:t>
            </a:r>
            <a:endParaRPr lang="da-DK" dirty="0"/>
          </a:p>
          <a:p>
            <a:endParaRPr lang="da-DK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Target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err="1"/>
              <a:t>Maintain</a:t>
            </a:r>
            <a:r>
              <a:rPr lang="da-DK" dirty="0"/>
              <a:t> the position on the </a:t>
            </a:r>
            <a:r>
              <a:rPr lang="da-DK" dirty="0" err="1"/>
              <a:t>market</a:t>
            </a:r>
            <a:endParaRPr lang="da-DK" dirty="0"/>
          </a:p>
          <a:p>
            <a:r>
              <a:rPr lang="da-DK" dirty="0" err="1"/>
              <a:t>Increase</a:t>
            </a:r>
            <a:r>
              <a:rPr lang="da-DK" dirty="0"/>
              <a:t> </a:t>
            </a:r>
            <a:r>
              <a:rPr lang="da-DK" dirty="0" err="1"/>
              <a:t>turnover</a:t>
            </a:r>
            <a:r>
              <a:rPr lang="da-DK" dirty="0"/>
              <a:t> with 5% per </a:t>
            </a:r>
            <a:r>
              <a:rPr lang="da-DK" dirty="0" err="1"/>
              <a:t>year</a:t>
            </a:r>
            <a:endParaRPr lang="da-DK" dirty="0"/>
          </a:p>
          <a:p>
            <a:r>
              <a:rPr lang="da-DK" dirty="0" err="1"/>
              <a:t>Number</a:t>
            </a:r>
            <a:r>
              <a:rPr lang="da-DK" dirty="0"/>
              <a:t> of stores</a:t>
            </a:r>
          </a:p>
          <a:p>
            <a:pPr lvl="1"/>
            <a:r>
              <a:rPr lang="da-DK" dirty="0"/>
              <a:t>2018: 	37 stores</a:t>
            </a:r>
          </a:p>
          <a:p>
            <a:pPr lvl="1"/>
            <a:r>
              <a:rPr lang="da-DK" dirty="0"/>
              <a:t>2019: 	40 stores</a:t>
            </a:r>
          </a:p>
          <a:p>
            <a:pPr lvl="1"/>
            <a:r>
              <a:rPr lang="da-DK" dirty="0"/>
              <a:t>2020: 	45 stores</a:t>
            </a:r>
          </a:p>
          <a:p>
            <a:pPr lvl="1"/>
            <a:r>
              <a:rPr lang="da-DK" dirty="0"/>
              <a:t>2021: 	50 stores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/>
              <a:t>Why</a:t>
            </a:r>
            <a:r>
              <a:rPr lang="da-DK" dirty="0"/>
              <a:t> </a:t>
            </a:r>
            <a:r>
              <a:rPr lang="da-DK" dirty="0" err="1"/>
              <a:t>dealing</a:t>
            </a:r>
            <a:r>
              <a:rPr lang="da-DK" dirty="0"/>
              <a:t> with </a:t>
            </a:r>
            <a:r>
              <a:rPr lang="da-DK" dirty="0" err="1"/>
              <a:t>us</a:t>
            </a:r>
            <a:r>
              <a:rPr lang="da-DK" dirty="0"/>
              <a:t>?</a:t>
            </a:r>
          </a:p>
        </p:txBody>
      </p:sp>
      <p:sp>
        <p:nvSpPr>
          <p:cNvPr id="9" name="Pladsholder til tekst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dirty="0" err="1"/>
              <a:t>We</a:t>
            </a:r>
            <a:r>
              <a:rPr lang="da-DK" dirty="0"/>
              <a:t> </a:t>
            </a:r>
            <a:r>
              <a:rPr lang="da-DK" dirty="0" err="1"/>
              <a:t>are</a:t>
            </a:r>
            <a:r>
              <a:rPr lang="da-DK" dirty="0"/>
              <a:t> </a:t>
            </a:r>
            <a:r>
              <a:rPr lang="da-DK" dirty="0" err="1"/>
              <a:t>everywhere</a:t>
            </a:r>
            <a:endParaRPr lang="da-DK" dirty="0"/>
          </a:p>
        </p:txBody>
      </p:sp>
      <p:sp>
        <p:nvSpPr>
          <p:cNvPr id="8" name="Pladsholder til indhold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da-DK" dirty="0" err="1"/>
              <a:t>Many</a:t>
            </a:r>
            <a:r>
              <a:rPr lang="da-DK" dirty="0"/>
              <a:t> stores</a:t>
            </a:r>
          </a:p>
          <a:p>
            <a:r>
              <a:rPr lang="da-DK" dirty="0"/>
              <a:t>Webshop</a:t>
            </a:r>
          </a:p>
          <a:p>
            <a:r>
              <a:rPr lang="da-DK" dirty="0"/>
              <a:t>Day-to-</a:t>
            </a:r>
            <a:r>
              <a:rPr lang="da-DK" dirty="0" err="1"/>
              <a:t>day</a:t>
            </a:r>
            <a:r>
              <a:rPr lang="da-DK" dirty="0"/>
              <a:t> </a:t>
            </a:r>
            <a:r>
              <a:rPr lang="da-DK" dirty="0" err="1"/>
              <a:t>delivery</a:t>
            </a:r>
            <a:endParaRPr lang="da-DK" dirty="0"/>
          </a:p>
          <a:p>
            <a:r>
              <a:rPr lang="da-DK" dirty="0"/>
              <a:t>Most products in </a:t>
            </a:r>
            <a:r>
              <a:rPr lang="da-DK" dirty="0" err="1"/>
              <a:t>stock</a:t>
            </a:r>
            <a:endParaRPr lang="da-DK" dirty="0"/>
          </a:p>
          <a:p>
            <a:r>
              <a:rPr lang="da-DK" dirty="0"/>
              <a:t>Aggressive </a:t>
            </a:r>
            <a:r>
              <a:rPr lang="da-DK" dirty="0" err="1"/>
              <a:t>prices</a:t>
            </a:r>
            <a:endParaRPr lang="da-DK" dirty="0"/>
          </a:p>
          <a:p>
            <a:r>
              <a:rPr lang="da-DK" dirty="0"/>
              <a:t>Money back </a:t>
            </a:r>
            <a:r>
              <a:rPr lang="da-DK" dirty="0" err="1"/>
              <a:t>guarantee</a:t>
            </a:r>
            <a:endParaRPr lang="da-DK" dirty="0"/>
          </a:p>
          <a:p>
            <a:endParaRPr lang="da-DK" dirty="0"/>
          </a:p>
        </p:txBody>
      </p:sp>
      <p:sp>
        <p:nvSpPr>
          <p:cNvPr id="10" name="Pladsholder til tekst 9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a-DK" dirty="0" err="1"/>
              <a:t>Quality</a:t>
            </a:r>
            <a:endParaRPr lang="da-DK" dirty="0"/>
          </a:p>
        </p:txBody>
      </p:sp>
      <p:sp>
        <p:nvSpPr>
          <p:cNvPr id="11" name="Pladsholder til indhold 10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da-DK" dirty="0" err="1"/>
              <a:t>We</a:t>
            </a:r>
            <a:r>
              <a:rPr lang="da-DK" dirty="0"/>
              <a:t> have the </a:t>
            </a:r>
            <a:r>
              <a:rPr lang="da-DK" dirty="0" err="1"/>
              <a:t>best</a:t>
            </a:r>
            <a:r>
              <a:rPr lang="da-DK" dirty="0"/>
              <a:t> brands</a:t>
            </a:r>
          </a:p>
          <a:p>
            <a:r>
              <a:rPr lang="da-DK" dirty="0" err="1"/>
              <a:t>We</a:t>
            </a:r>
            <a:r>
              <a:rPr lang="da-DK" dirty="0"/>
              <a:t> have </a:t>
            </a:r>
            <a:r>
              <a:rPr lang="da-DK" dirty="0" err="1"/>
              <a:t>our</a:t>
            </a:r>
            <a:r>
              <a:rPr lang="da-DK" dirty="0"/>
              <a:t> </a:t>
            </a:r>
            <a:r>
              <a:rPr lang="da-DK" dirty="0" err="1"/>
              <a:t>own</a:t>
            </a:r>
            <a:r>
              <a:rPr lang="da-DK" dirty="0"/>
              <a:t> support team</a:t>
            </a:r>
          </a:p>
          <a:p>
            <a:r>
              <a:rPr lang="da-DK" dirty="0" err="1"/>
              <a:t>We</a:t>
            </a:r>
            <a:r>
              <a:rPr lang="da-DK" dirty="0"/>
              <a:t> </a:t>
            </a:r>
            <a:r>
              <a:rPr lang="da-DK" dirty="0" err="1"/>
              <a:t>can</a:t>
            </a:r>
            <a:r>
              <a:rPr lang="da-DK" dirty="0"/>
              <a:t> </a:t>
            </a:r>
            <a:r>
              <a:rPr lang="da-DK" dirty="0" err="1"/>
              <a:t>demonstrate</a:t>
            </a:r>
            <a:r>
              <a:rPr lang="da-DK" dirty="0"/>
              <a:t> most products in </a:t>
            </a:r>
            <a:r>
              <a:rPr lang="da-DK" dirty="0" err="1"/>
              <a:t>our</a:t>
            </a:r>
            <a:r>
              <a:rPr lang="da-DK" dirty="0"/>
              <a:t> stores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/>
              <a:t>VideoBuster</a:t>
            </a:r>
            <a:r>
              <a:rPr lang="da-DK" dirty="0"/>
              <a:t> A/S</a:t>
            </a:r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89316538"/>
              </p:ext>
            </p:extLst>
          </p:nvPr>
        </p:nvGraphicFramePr>
        <p:xfrm>
          <a:off x="457200" y="1772816"/>
          <a:ext cx="8229600" cy="4937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Sales </a:t>
            </a:r>
            <a:r>
              <a:rPr lang="da-DK" dirty="0" err="1"/>
              <a:t>figures</a:t>
            </a:r>
            <a:r>
              <a:rPr lang="da-DK" dirty="0"/>
              <a:t> for 2017</a:t>
            </a:r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62704929"/>
              </p:ext>
            </p:extLst>
          </p:nvPr>
        </p:nvGraphicFramePr>
        <p:xfrm>
          <a:off x="457200" y="2387918"/>
          <a:ext cx="82296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da-DK" dirty="0" err="1"/>
                        <a:t>Turnover</a:t>
                      </a:r>
                      <a:r>
                        <a:rPr lang="da-DK" dirty="0"/>
                        <a:t> in mio. </a:t>
                      </a:r>
                      <a:r>
                        <a:rPr lang="da-DK" baseline="0" dirty="0"/>
                        <a:t> DKK</a:t>
                      </a:r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Denmark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err="1"/>
                        <a:t>Sweden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err="1"/>
                        <a:t>Norway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Finland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Blue Ray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37,5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34,3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19,7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8,5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/>
                        <a:t>DVD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16,2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17,9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12,4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5,4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264</TotalTime>
  <Words>211</Words>
  <Application>Microsoft Office PowerPoint</Application>
  <PresentationFormat>On-screen Show (4:3)</PresentationFormat>
  <Paragraphs>89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Calibri</vt:lpstr>
      <vt:lpstr>Tw Cen MT</vt:lpstr>
      <vt:lpstr>Tw Cen MT Condensed</vt:lpstr>
      <vt:lpstr>Wingdings 3</vt:lpstr>
      <vt:lpstr>Integral</vt:lpstr>
      <vt:lpstr>VideoBuster A/S</vt:lpstr>
      <vt:lpstr>Content</vt:lpstr>
      <vt:lpstr>About VideoBuster A/S</vt:lpstr>
      <vt:lpstr>Business Foundation</vt:lpstr>
      <vt:lpstr>Target</vt:lpstr>
      <vt:lpstr>Why dealing with us?</vt:lpstr>
      <vt:lpstr>VideoBuster A/S</vt:lpstr>
      <vt:lpstr>Sales figures for 2017</vt:lpstr>
    </vt:vector>
  </TitlesOfParts>
  <Company>Petfood Inc,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Michael Martinsson</dc:creator>
  <cp:lastModifiedBy>Allan Clausen</cp:lastModifiedBy>
  <cp:revision>37</cp:revision>
  <dcterms:created xsi:type="dcterms:W3CDTF">2007-06-11T09:44:15Z</dcterms:created>
  <dcterms:modified xsi:type="dcterms:W3CDTF">2019-05-24T09:21:45Z</dcterms:modified>
</cp:coreProperties>
</file>