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4"/>
  </p:sldMasterIdLst>
  <p:notesMasterIdLst>
    <p:notesMasterId r:id="rId11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ns Hoffmann" initials="HH" lastIdx="12" clrIdx="0">
    <p:extLst>
      <p:ext uri="{19B8F6BF-5375-455C-9EA6-DF929625EA0E}">
        <p15:presenceInfo xmlns:p15="http://schemas.microsoft.com/office/powerpoint/2012/main" userId="Hans Hoffmann" providerId="None"/>
      </p:ext>
    </p:extLst>
  </p:cmAuthor>
  <p:cmAuthor id="2" name="Agnes Olsen" initials="WU" lastIdx="3" clrIdx="1"/>
  <p:cmAuthor id="3" name="Hans Hoffmann" initials="HH [2]" lastIdx="1" clrIdx="2">
    <p:extLst>
      <p:ext uri="{19B8F6BF-5375-455C-9EA6-DF929625EA0E}">
        <p15:presenceInfo xmlns:p15="http://schemas.microsoft.com/office/powerpoint/2012/main" userId="S::hh@4d.dk::f82980a9-f4f1-4452-b2c3-fdebc7f56eb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12" autoAdjust="0"/>
    <p:restoredTop sz="86383" autoAdjust="0"/>
  </p:normalViewPr>
  <p:slideViewPr>
    <p:cSldViewPr>
      <p:cViewPr varScale="1">
        <p:scale>
          <a:sx n="67" d="100"/>
          <a:sy n="67" d="100"/>
        </p:scale>
        <p:origin x="82" y="1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2-24T14:48:15.990" idx="9">
    <p:pos x="2193" y="1951"/>
    <p:text>Shouldn't it be 10?</p:text>
    <p:extLst>
      <p:ext uri="{C676402C-5697-4E1C-873F-D02D1690AC5C}">
        <p15:threadingInfo xmlns:p15="http://schemas.microsoft.com/office/powerpoint/2012/main" timeZoneBias="-60"/>
      </p:ext>
    </p:extLst>
  </p:cm>
  <p:cm authorId="1" dt="2020-02-24T14:49:00.880" idx="10">
    <p:pos x="2193" y="2087"/>
    <p:text>Yes indeed</p:text>
    <p:extLst>
      <p:ext uri="{C676402C-5697-4E1C-873F-D02D1690AC5C}">
        <p15:threadingInfo xmlns:p15="http://schemas.microsoft.com/office/powerpoint/2012/main" timeZoneBias="-60">
          <p15:parentCm authorId="1" idx="9"/>
        </p15:threadingInfo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2-24T14:50:53.607" idx="12">
    <p:pos x="1914" y="2694"/>
    <p:text>Is this really necessary?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3-25T09:32:34.922" idx="4">
    <p:pos x="10" y="10"/>
    <p:text>Maybe this Slide should be deleted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56878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1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93827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 dirty="0"/>
              <a:t>Vi vil formodentlig</a:t>
            </a:r>
            <a:r>
              <a:rPr lang="da-DK" baseline="0" dirty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2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75871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shop managers will be offered an additional pension scheme of 5%.
</a:t>
            </a:r>
            <a:endParaRPr lang="da-DK" baseline="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912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Sales assisters should expect some overtime during holidays.
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4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42049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company car will be selectable at a value of Max Kr. 300,000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5851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271175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3863769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7144605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2370750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84627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7610534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1068289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74615850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3332768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4921561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4161822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928D2E0-E6DE-4F58-8C2A-185E269EED5E}" type="datetimeFigureOut">
              <a:rPr lang="da-DK" smtClean="0"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4214CDB-1BDC-4AE0-9F82-A9C928FDD2BC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3545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Job postings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Q4 2013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Jobs</a:t>
            </a:r>
            <a:r>
              <a:rPr lang="en-US" noProof="0" dirty="0"/>
              <a:t> to be be advertised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Shop Manager </a:t>
            </a:r>
          </a:p>
          <a:p>
            <a:pPr lvl="1"/>
            <a:r>
              <a:rPr lang="en-US" noProof="0" dirty="0"/>
              <a:t>Jutland</a:t>
            </a:r>
          </a:p>
          <a:p>
            <a:pPr lvl="1"/>
            <a:r>
              <a:rPr lang="en-US" noProof="0" dirty="0"/>
              <a:t>Fyn</a:t>
            </a:r>
          </a:p>
          <a:p>
            <a:r>
              <a:rPr lang="en-US" noProof="0" dirty="0"/>
              <a:t>7 sales assistants </a:t>
            </a:r>
          </a:p>
          <a:p>
            <a:pPr lvl="1"/>
            <a:r>
              <a:rPr lang="en-US" noProof="0" dirty="0"/>
              <a:t>Store in Bogense</a:t>
            </a:r>
          </a:p>
          <a:p>
            <a:pPr lvl="1"/>
            <a:r>
              <a:rPr lang="en-US" noProof="0" dirty="0"/>
              <a:t>Store in Odense</a:t>
            </a:r>
          </a:p>
          <a:p>
            <a:pPr lvl="1"/>
            <a:r>
              <a:rPr lang="en-US" noProof="0" dirty="0"/>
              <a:t>Store in Middelfart</a:t>
            </a:r>
          </a:p>
          <a:p>
            <a:r>
              <a:rPr lang="en-US" noProof="0" dirty="0"/>
              <a:t>marketing Coordinator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Jutland Shop Manager 
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Visit VideoBusters stores</a:t>
            </a:r>
          </a:p>
          <a:p>
            <a:pPr lvl="1"/>
            <a:r>
              <a:rPr lang="en-US" dirty="0"/>
              <a:t>Jutland
Fyn</a:t>
            </a:r>
          </a:p>
          <a:p>
            <a:r>
              <a:rPr lang="en-US" dirty="0"/>
              <a:t>Conduct employee interviews</a:t>
            </a:r>
          </a:p>
          <a:p>
            <a:r>
              <a:rPr lang="en-US" dirty="0"/>
              <a:t>Control shop layout
Check inventory
Manage economy
Attractive pay
Company car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Sales Assistants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Serve customers</a:t>
            </a:r>
          </a:p>
          <a:p>
            <a:r>
              <a:rPr lang="en-US" noProof="0" dirty="0"/>
              <a:t>Placing movies on shelves</a:t>
            </a:r>
          </a:p>
          <a:p>
            <a:r>
              <a:rPr lang="en-US" noProof="0" dirty="0"/>
              <a:t>Check film portfolio</a:t>
            </a:r>
          </a:p>
          <a:p>
            <a:r>
              <a:rPr lang="en-US" noProof="0" dirty="0"/>
              <a:t>Order movies home</a:t>
            </a:r>
          </a:p>
          <a:p>
            <a:r>
              <a:rPr lang="en-US" noProof="0" dirty="0"/>
              <a:t>Flexible hours</a:t>
            </a:r>
          </a:p>
          <a:p>
            <a:r>
              <a:rPr lang="en-US" noProof="0" dirty="0"/>
              <a:t>Good salary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Marketing </a:t>
            </a:r>
            <a:r>
              <a:rPr lang="en-US" dirty="0"/>
              <a:t>Coordinator</a:t>
            </a:r>
            <a:endParaRPr lang="en-US" noProof="0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Responsible for marketing	</a:t>
            </a:r>
          </a:p>
          <a:p>
            <a:pPr lvl="1"/>
            <a:r>
              <a:rPr lang="en-US" noProof="0" dirty="0"/>
              <a:t>Advertisements</a:t>
            </a:r>
          </a:p>
          <a:p>
            <a:pPr lvl="1"/>
            <a:r>
              <a:rPr lang="en-US" noProof="0" dirty="0"/>
              <a:t>Direct mail</a:t>
            </a:r>
          </a:p>
          <a:p>
            <a:pPr lvl="1"/>
            <a:r>
              <a:rPr lang="en-US" noProof="0" dirty="0"/>
              <a:t>Campaigns</a:t>
            </a:r>
          </a:p>
          <a:p>
            <a:pPr lvl="1"/>
            <a:r>
              <a:rPr lang="en-US" noProof="0" dirty="0"/>
              <a:t>Competitions</a:t>
            </a:r>
          </a:p>
          <a:p>
            <a:r>
              <a:rPr lang="en-US" noProof="0" dirty="0"/>
              <a:t>Attractive salary</a:t>
            </a:r>
          </a:p>
          <a:p>
            <a:r>
              <a:rPr lang="en-US" noProof="0" dirty="0"/>
              <a:t>Company car</a:t>
            </a:r>
          </a:p>
          <a:p>
            <a:pPr lvl="1"/>
            <a:endParaRPr lang="en-US" noProof="0" dirty="0"/>
          </a:p>
          <a:p>
            <a:endParaRPr lang="en-US" noProof="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Applications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We look forward to new and talented employees!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7EC352-AA9E-482A-9B25-CB60845CA7C7}">
  <ds:schemaRefs>
    <ds:schemaRef ds:uri="http://purl.org/dc/elements/1.1/"/>
    <ds:schemaRef ds:uri="http://schemas.microsoft.com/office/2006/metadata/properties"/>
    <ds:schemaRef ds:uri="ea42722d-5f09-4047-92fd-fc0cc5ccbc5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5DDEC52-B059-47CE-A9D8-0A01C9AF352E}"/>
</file>

<file path=customXml/itemProps3.xml><?xml version="1.0" encoding="utf-8"?>
<ds:datastoreItem xmlns:ds="http://schemas.openxmlformats.org/officeDocument/2006/customXml" ds:itemID="{A3FB3E58-FF09-4996-8511-62BDBFA9DA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331</TotalTime>
  <Words>160</Words>
  <Application>Microsoft Office PowerPoint</Application>
  <PresentationFormat>Widescreen</PresentationFormat>
  <Paragraphs>42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Corbel</vt:lpstr>
      <vt:lpstr>Basis</vt:lpstr>
      <vt:lpstr>Job postings</vt:lpstr>
      <vt:lpstr>Jobs to be be advertised</vt:lpstr>
      <vt:lpstr>Jutland Shop Manager 
</vt:lpstr>
      <vt:lpstr>Sales Assistants</vt:lpstr>
      <vt:lpstr>Marketing Coordinator</vt:lpstr>
      <vt:lpstr>Applications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Hans Hoffmann</cp:lastModifiedBy>
  <cp:revision>28</cp:revision>
  <dcterms:created xsi:type="dcterms:W3CDTF">2007-06-12T08:13:55Z</dcterms:created>
  <dcterms:modified xsi:type="dcterms:W3CDTF">2020-03-24T12:34:52Z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