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9" r:id="rId5"/>
    <p:sldId id="256" r:id="rId6"/>
    <p:sldId id="257" r:id="rId7"/>
    <p:sldId id="258" r:id="rId8"/>
    <p:sldId id="261" r:id="rId9"/>
    <p:sldId id="260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0" autoAdjust="0"/>
  </p:normalViewPr>
  <p:slideViewPr>
    <p:cSldViewPr>
      <p:cViewPr varScale="1">
        <p:scale>
          <a:sx n="77" d="100"/>
          <a:sy n="77" d="100"/>
        </p:scale>
        <p:origin x="8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9628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35604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803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98280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1698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3204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5249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737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353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46130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46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7A01A-1BBD-42F8-B50B-AD3DD660022D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3ADA8-9BBE-4EA4-B583-4E54218EE8F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6754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Intersect</a:t>
            </a:r>
          </a:p>
        </p:txBody>
      </p:sp>
      <p:sp>
        <p:nvSpPr>
          <p:cNvPr id="22" name="Ellipse 21"/>
          <p:cNvSpPr/>
          <p:nvPr/>
        </p:nvSpPr>
        <p:spPr>
          <a:xfrm>
            <a:off x="4439816" y="2132856"/>
            <a:ext cx="2160240" cy="216024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Ellipse 22"/>
          <p:cNvSpPr/>
          <p:nvPr/>
        </p:nvSpPr>
        <p:spPr>
          <a:xfrm>
            <a:off x="4439816" y="3212976"/>
            <a:ext cx="2160240" cy="216024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0048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>
          <a:xfrm>
            <a:off x="5084642" y="2825316"/>
            <a:ext cx="1656184" cy="1656184"/>
          </a:xfrm>
          <a:prstGeom prst="ellipse">
            <a:avLst/>
          </a:prstGeom>
          <a:solidFill>
            <a:srgbClr val="FFFF66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Ellipse 5"/>
          <p:cNvSpPr/>
          <p:nvPr/>
        </p:nvSpPr>
        <p:spPr>
          <a:xfrm>
            <a:off x="5444682" y="2564904"/>
            <a:ext cx="1656184" cy="1656184"/>
          </a:xfrm>
          <a:prstGeom prst="ellipse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Subtract</a:t>
            </a:r>
          </a:p>
        </p:txBody>
      </p:sp>
    </p:spTree>
    <p:extLst>
      <p:ext uri="{BB962C8B-B14F-4D97-AF65-F5344CB8AC3E}">
        <p14:creationId xmlns:p14="http://schemas.microsoft.com/office/powerpoint/2010/main" val="1211151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Union</a:t>
            </a:r>
          </a:p>
        </p:txBody>
      </p:sp>
      <p:sp>
        <p:nvSpPr>
          <p:cNvPr id="3" name="Firearmet pil 2"/>
          <p:cNvSpPr/>
          <p:nvPr/>
        </p:nvSpPr>
        <p:spPr>
          <a:xfrm>
            <a:off x="8060650" y="1644102"/>
            <a:ext cx="2160000" cy="2160000"/>
          </a:xfrm>
          <a:prstGeom prst="quadArrow">
            <a:avLst>
              <a:gd name="adj1" fmla="val 8757"/>
              <a:gd name="adj2" fmla="val 10818"/>
              <a:gd name="adj3" fmla="val 14255"/>
            </a:avLst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Firearmet pil 3"/>
          <p:cNvSpPr/>
          <p:nvPr/>
        </p:nvSpPr>
        <p:spPr>
          <a:xfrm rot="2700000">
            <a:off x="8060650" y="1644103"/>
            <a:ext cx="2160000" cy="2160000"/>
          </a:xfrm>
          <a:prstGeom prst="quadArrow">
            <a:avLst>
              <a:gd name="adj1" fmla="val 8757"/>
              <a:gd name="adj2" fmla="val 10818"/>
              <a:gd name="adj3" fmla="val 14255"/>
            </a:avLst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Forbudstavle 11"/>
          <p:cNvSpPr/>
          <p:nvPr/>
        </p:nvSpPr>
        <p:spPr>
          <a:xfrm>
            <a:off x="4727848" y="1556792"/>
            <a:ext cx="2160240" cy="2160240"/>
          </a:xfrm>
          <a:prstGeom prst="noSmoking">
            <a:avLst>
              <a:gd name="adj" fmla="val 1099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tx1"/>
              </a:solidFill>
            </a:endParaRPr>
          </a:p>
        </p:txBody>
      </p:sp>
      <p:sp>
        <p:nvSpPr>
          <p:cNvPr id="13" name="Forbudstavle 12"/>
          <p:cNvSpPr/>
          <p:nvPr/>
        </p:nvSpPr>
        <p:spPr>
          <a:xfrm rot="16200000">
            <a:off x="4727848" y="1556792"/>
            <a:ext cx="2160240" cy="2160240"/>
          </a:xfrm>
          <a:prstGeom prst="noSmoking">
            <a:avLst>
              <a:gd name="adj" fmla="val 1099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tx1"/>
              </a:solidFill>
            </a:endParaRPr>
          </a:p>
        </p:txBody>
      </p:sp>
      <p:sp>
        <p:nvSpPr>
          <p:cNvPr id="14" name="Rektangel 13"/>
          <p:cNvSpPr/>
          <p:nvPr/>
        </p:nvSpPr>
        <p:spPr>
          <a:xfrm>
            <a:off x="1955760" y="439687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 14"/>
          <p:cNvSpPr/>
          <p:nvPr/>
        </p:nvSpPr>
        <p:spPr>
          <a:xfrm>
            <a:off x="1955760" y="4756736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Rektangel 15"/>
          <p:cNvSpPr/>
          <p:nvPr/>
        </p:nvSpPr>
        <p:spPr>
          <a:xfrm>
            <a:off x="1955760" y="5116593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Rektangel 16"/>
          <p:cNvSpPr/>
          <p:nvPr/>
        </p:nvSpPr>
        <p:spPr>
          <a:xfrm>
            <a:off x="1955760" y="5476451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Rektangel 17"/>
          <p:cNvSpPr/>
          <p:nvPr/>
        </p:nvSpPr>
        <p:spPr>
          <a:xfrm>
            <a:off x="1955760" y="583630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Rektangel 18"/>
          <p:cNvSpPr/>
          <p:nvPr/>
        </p:nvSpPr>
        <p:spPr>
          <a:xfrm>
            <a:off x="1955760" y="6196167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Rektangel 19"/>
          <p:cNvSpPr/>
          <p:nvPr/>
        </p:nvSpPr>
        <p:spPr>
          <a:xfrm rot="5400000">
            <a:off x="1055751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 rot="5400000">
            <a:off x="1415755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 rot="5400000">
            <a:off x="1775758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22"/>
          <p:cNvSpPr/>
          <p:nvPr/>
        </p:nvSpPr>
        <p:spPr>
          <a:xfrm rot="5400000">
            <a:off x="2135762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Rektangel 23"/>
          <p:cNvSpPr/>
          <p:nvPr/>
        </p:nvSpPr>
        <p:spPr>
          <a:xfrm rot="5400000">
            <a:off x="2495765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/>
          <p:cNvSpPr/>
          <p:nvPr/>
        </p:nvSpPr>
        <p:spPr>
          <a:xfrm rot="5400000">
            <a:off x="2855769" y="529688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Opad-nedadgående pil 25"/>
          <p:cNvSpPr/>
          <p:nvPr/>
        </p:nvSpPr>
        <p:spPr>
          <a:xfrm>
            <a:off x="7248820" y="3960837"/>
            <a:ext cx="576064" cy="2160240"/>
          </a:xfrm>
          <a:prstGeom prst="upDownArrow">
            <a:avLst/>
          </a:prstGeom>
          <a:ln w="76200">
            <a:solidFill>
              <a:schemeClr val="tx1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Opad-nedadgående pil 26"/>
          <p:cNvSpPr/>
          <p:nvPr/>
        </p:nvSpPr>
        <p:spPr>
          <a:xfrm rot="7200000">
            <a:off x="7248820" y="3960837"/>
            <a:ext cx="576064" cy="2160240"/>
          </a:xfrm>
          <a:prstGeom prst="upDownArrow">
            <a:avLst/>
          </a:prstGeom>
          <a:ln w="76200">
            <a:solidFill>
              <a:schemeClr val="tx1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Opad-nedadgående pil 27"/>
          <p:cNvSpPr/>
          <p:nvPr/>
        </p:nvSpPr>
        <p:spPr>
          <a:xfrm rot="3600000">
            <a:off x="7248819" y="3960837"/>
            <a:ext cx="576064" cy="2160240"/>
          </a:xfrm>
          <a:prstGeom prst="upDownArrow">
            <a:avLst/>
          </a:prstGeom>
          <a:ln w="76200">
            <a:solidFill>
              <a:schemeClr val="tx1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Ellipse 28"/>
          <p:cNvSpPr/>
          <p:nvPr/>
        </p:nvSpPr>
        <p:spPr>
          <a:xfrm>
            <a:off x="1939904" y="1484784"/>
            <a:ext cx="1125148" cy="1125148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Ellipse 29"/>
          <p:cNvSpPr/>
          <p:nvPr/>
        </p:nvSpPr>
        <p:spPr>
          <a:xfrm>
            <a:off x="2614993" y="1484784"/>
            <a:ext cx="1125148" cy="11251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8479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Combine</a:t>
            </a:r>
          </a:p>
        </p:txBody>
      </p:sp>
      <p:sp>
        <p:nvSpPr>
          <p:cNvPr id="15" name="Dobbeltbølget fane 14"/>
          <p:cNvSpPr/>
          <p:nvPr/>
        </p:nvSpPr>
        <p:spPr>
          <a:xfrm>
            <a:off x="4799331" y="15567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Dobbeltbølget fane 15"/>
          <p:cNvSpPr/>
          <p:nvPr/>
        </p:nvSpPr>
        <p:spPr>
          <a:xfrm>
            <a:off x="4799466" y="17091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Dobbeltbølget fane 16"/>
          <p:cNvSpPr/>
          <p:nvPr/>
        </p:nvSpPr>
        <p:spPr>
          <a:xfrm>
            <a:off x="4799601" y="18615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Dobbeltbølget fane 17"/>
          <p:cNvSpPr/>
          <p:nvPr/>
        </p:nvSpPr>
        <p:spPr>
          <a:xfrm>
            <a:off x="4799736" y="20139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Dobbeltbølget fane 18"/>
          <p:cNvSpPr/>
          <p:nvPr/>
        </p:nvSpPr>
        <p:spPr>
          <a:xfrm>
            <a:off x="4799871" y="2166392"/>
            <a:ext cx="2736304" cy="999728"/>
          </a:xfrm>
          <a:prstGeom prst="doubleWave">
            <a:avLst>
              <a:gd name="adj1" fmla="val 12500"/>
              <a:gd name="adj2" fmla="val 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Rektangel 19"/>
          <p:cNvSpPr/>
          <p:nvPr/>
        </p:nvSpPr>
        <p:spPr>
          <a:xfrm>
            <a:off x="1955760" y="440132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955760" y="4761186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1955760" y="5121043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Rektangel 22"/>
          <p:cNvSpPr/>
          <p:nvPr/>
        </p:nvSpPr>
        <p:spPr>
          <a:xfrm>
            <a:off x="1955760" y="5480901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Rektangel 23"/>
          <p:cNvSpPr/>
          <p:nvPr/>
        </p:nvSpPr>
        <p:spPr>
          <a:xfrm>
            <a:off x="1955760" y="5840758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/>
          <p:cNvSpPr/>
          <p:nvPr/>
        </p:nvSpPr>
        <p:spPr>
          <a:xfrm>
            <a:off x="1955760" y="6200617"/>
            <a:ext cx="1979800" cy="180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25"/>
          <p:cNvSpPr/>
          <p:nvPr/>
        </p:nvSpPr>
        <p:spPr>
          <a:xfrm rot="5400000">
            <a:off x="1055751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Rektangel 26"/>
          <p:cNvSpPr/>
          <p:nvPr/>
        </p:nvSpPr>
        <p:spPr>
          <a:xfrm rot="5400000">
            <a:off x="1415755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Rektangel 27"/>
          <p:cNvSpPr/>
          <p:nvPr/>
        </p:nvSpPr>
        <p:spPr>
          <a:xfrm rot="5400000">
            <a:off x="1775758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Rektangel 28"/>
          <p:cNvSpPr/>
          <p:nvPr/>
        </p:nvSpPr>
        <p:spPr>
          <a:xfrm rot="5400000">
            <a:off x="2135762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Rektangel 29"/>
          <p:cNvSpPr/>
          <p:nvPr/>
        </p:nvSpPr>
        <p:spPr>
          <a:xfrm rot="5400000">
            <a:off x="2495765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Rektangel 30"/>
          <p:cNvSpPr/>
          <p:nvPr/>
        </p:nvSpPr>
        <p:spPr>
          <a:xfrm rot="5400000">
            <a:off x="2855769" y="5301337"/>
            <a:ext cx="1980000" cy="17998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2" name="Ellipse 31"/>
          <p:cNvSpPr/>
          <p:nvPr/>
        </p:nvSpPr>
        <p:spPr>
          <a:xfrm>
            <a:off x="8913480" y="1337868"/>
            <a:ext cx="1440000" cy="144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3" name="Ellipse 32"/>
          <p:cNvSpPr/>
          <p:nvPr/>
        </p:nvSpPr>
        <p:spPr>
          <a:xfrm>
            <a:off x="9093480" y="1517868"/>
            <a:ext cx="1080000" cy="108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4" name="Ellipse 33"/>
          <p:cNvSpPr/>
          <p:nvPr/>
        </p:nvSpPr>
        <p:spPr>
          <a:xfrm>
            <a:off x="9273480" y="1697868"/>
            <a:ext cx="720000" cy="72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Ellipse 34"/>
          <p:cNvSpPr/>
          <p:nvPr/>
        </p:nvSpPr>
        <p:spPr>
          <a:xfrm>
            <a:off x="9453480" y="1877868"/>
            <a:ext cx="360000" cy="36000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6" name="Rektangel 45"/>
          <p:cNvSpPr/>
          <p:nvPr/>
        </p:nvSpPr>
        <p:spPr>
          <a:xfrm>
            <a:off x="7561005" y="4429152"/>
            <a:ext cx="901142" cy="901141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7" name="Tåre 46"/>
          <p:cNvSpPr/>
          <p:nvPr/>
        </p:nvSpPr>
        <p:spPr>
          <a:xfrm>
            <a:off x="6900168" y="5090230"/>
            <a:ext cx="901142" cy="901141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8" name="Tåre 47"/>
          <p:cNvSpPr/>
          <p:nvPr/>
        </p:nvSpPr>
        <p:spPr>
          <a:xfrm rot="10800000">
            <a:off x="8221842" y="3768315"/>
            <a:ext cx="901142" cy="901141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9" name="Tåre 48"/>
          <p:cNvSpPr/>
          <p:nvPr/>
        </p:nvSpPr>
        <p:spPr>
          <a:xfrm rot="16200000">
            <a:off x="8221843" y="5090228"/>
            <a:ext cx="901141" cy="901142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0" name="Tåre 49"/>
          <p:cNvSpPr/>
          <p:nvPr/>
        </p:nvSpPr>
        <p:spPr>
          <a:xfrm rot="5400000">
            <a:off x="6900169" y="3768314"/>
            <a:ext cx="901141" cy="901142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1" name="Tåre 50"/>
          <p:cNvSpPr/>
          <p:nvPr/>
        </p:nvSpPr>
        <p:spPr>
          <a:xfrm rot="10800000">
            <a:off x="8462148" y="4008619"/>
            <a:ext cx="420533" cy="420533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2" name="Tåre 51"/>
          <p:cNvSpPr/>
          <p:nvPr/>
        </p:nvSpPr>
        <p:spPr>
          <a:xfrm>
            <a:off x="7140072" y="5330534"/>
            <a:ext cx="420533" cy="420533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3" name="Tåre 52"/>
          <p:cNvSpPr/>
          <p:nvPr/>
        </p:nvSpPr>
        <p:spPr>
          <a:xfrm rot="16200000">
            <a:off x="8462148" y="5330294"/>
            <a:ext cx="420533" cy="420533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4" name="Tåre 53"/>
          <p:cNvSpPr/>
          <p:nvPr/>
        </p:nvSpPr>
        <p:spPr>
          <a:xfrm rot="5400000">
            <a:off x="7140072" y="4007818"/>
            <a:ext cx="421335" cy="421335"/>
          </a:xfrm>
          <a:prstGeom prst="teardrop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5" name="Rektangel 54"/>
          <p:cNvSpPr/>
          <p:nvPr/>
        </p:nvSpPr>
        <p:spPr>
          <a:xfrm>
            <a:off x="7801311" y="4669456"/>
            <a:ext cx="420533" cy="420533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8" name="Ellipse 37"/>
          <p:cNvSpPr/>
          <p:nvPr/>
        </p:nvSpPr>
        <p:spPr>
          <a:xfrm>
            <a:off x="1939904" y="1484784"/>
            <a:ext cx="1125148" cy="1125148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127000" h="127000"/>
            <a:bevelB w="0" h="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9" name="Ellipse 38"/>
          <p:cNvSpPr/>
          <p:nvPr/>
        </p:nvSpPr>
        <p:spPr>
          <a:xfrm>
            <a:off x="2614993" y="1484784"/>
            <a:ext cx="1125148" cy="11251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7119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/>
          <p:cNvSpPr/>
          <p:nvPr/>
        </p:nvSpPr>
        <p:spPr>
          <a:xfrm>
            <a:off x="10344472" y="5301208"/>
            <a:ext cx="1224136" cy="1224136"/>
          </a:xfrm>
          <a:prstGeom prst="ellipse">
            <a:avLst/>
          </a:prstGeom>
          <a:solidFill>
            <a:schemeClr val="accent2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Fragment and Subtract</a:t>
            </a:r>
          </a:p>
        </p:txBody>
      </p:sp>
      <p:sp>
        <p:nvSpPr>
          <p:cNvPr id="11" name="Ellipse 10"/>
          <p:cNvSpPr/>
          <p:nvPr/>
        </p:nvSpPr>
        <p:spPr>
          <a:xfrm>
            <a:off x="7752184" y="2820290"/>
            <a:ext cx="1224136" cy="1224136"/>
          </a:xfrm>
          <a:prstGeom prst="ellipse">
            <a:avLst/>
          </a:prstGeom>
          <a:solidFill>
            <a:schemeClr val="accent2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Ellipse 11"/>
          <p:cNvSpPr/>
          <p:nvPr/>
        </p:nvSpPr>
        <p:spPr>
          <a:xfrm>
            <a:off x="7086629" y="3429000"/>
            <a:ext cx="1224136" cy="1224136"/>
          </a:xfrm>
          <a:prstGeom prst="ellipse">
            <a:avLst/>
          </a:prstGeom>
          <a:solidFill>
            <a:schemeClr val="accent3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Ellipse 12"/>
          <p:cNvSpPr/>
          <p:nvPr/>
        </p:nvSpPr>
        <p:spPr>
          <a:xfrm>
            <a:off x="6520200" y="2820290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10" name="Ellipse 9"/>
          <p:cNvSpPr/>
          <p:nvPr/>
        </p:nvSpPr>
        <p:spPr>
          <a:xfrm>
            <a:off x="7078781" y="2204864"/>
            <a:ext cx="1224136" cy="1224136"/>
          </a:xfrm>
          <a:prstGeom prst="ellipse">
            <a:avLst/>
          </a:prstGeom>
          <a:solidFill>
            <a:schemeClr val="accent1"/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8" name="Ellipse 27"/>
          <p:cNvSpPr/>
          <p:nvPr/>
        </p:nvSpPr>
        <p:spPr>
          <a:xfrm>
            <a:off x="2664947" y="2823648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Ellipse 28"/>
          <p:cNvSpPr/>
          <p:nvPr/>
        </p:nvSpPr>
        <p:spPr>
          <a:xfrm>
            <a:off x="1999392" y="3432358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Ellipse 29"/>
          <p:cNvSpPr/>
          <p:nvPr/>
        </p:nvSpPr>
        <p:spPr>
          <a:xfrm>
            <a:off x="1432963" y="2823648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Ellipse 30"/>
          <p:cNvSpPr/>
          <p:nvPr/>
        </p:nvSpPr>
        <p:spPr>
          <a:xfrm>
            <a:off x="1991544" y="2208222"/>
            <a:ext cx="1224136" cy="1224136"/>
          </a:xfrm>
          <a:prstGeom prst="ellipse">
            <a:avLst/>
          </a:prstGeom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69179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Union and Subtract</a:t>
            </a:r>
          </a:p>
        </p:txBody>
      </p:sp>
      <p:sp>
        <p:nvSpPr>
          <p:cNvPr id="13" name="Rektangel 12"/>
          <p:cNvSpPr/>
          <p:nvPr/>
        </p:nvSpPr>
        <p:spPr>
          <a:xfrm>
            <a:off x="5437250" y="3068880"/>
            <a:ext cx="1080000" cy="10800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Tåre 13"/>
          <p:cNvSpPr/>
          <p:nvPr/>
        </p:nvSpPr>
        <p:spPr>
          <a:xfrm>
            <a:off x="4645250" y="3861168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åre 14"/>
          <p:cNvSpPr/>
          <p:nvPr/>
        </p:nvSpPr>
        <p:spPr>
          <a:xfrm rot="10800000">
            <a:off x="6229250" y="2276880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Tåre 15"/>
          <p:cNvSpPr/>
          <p:nvPr/>
        </p:nvSpPr>
        <p:spPr>
          <a:xfrm rot="16200000">
            <a:off x="6229250" y="3861168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Tåre 16"/>
          <p:cNvSpPr/>
          <p:nvPr/>
        </p:nvSpPr>
        <p:spPr>
          <a:xfrm rot="5400000">
            <a:off x="4645250" y="2276880"/>
            <a:ext cx="1080000" cy="1080000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8" name="Tåre 17"/>
          <p:cNvSpPr/>
          <p:nvPr/>
        </p:nvSpPr>
        <p:spPr>
          <a:xfrm rot="10800000">
            <a:off x="6517250" y="2564880"/>
            <a:ext cx="504000" cy="504000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Tåre 18"/>
          <p:cNvSpPr/>
          <p:nvPr/>
        </p:nvSpPr>
        <p:spPr>
          <a:xfrm>
            <a:off x="4932769" y="4149168"/>
            <a:ext cx="504000" cy="504000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0" name="Tåre 19"/>
          <p:cNvSpPr/>
          <p:nvPr/>
        </p:nvSpPr>
        <p:spPr>
          <a:xfrm rot="16200000">
            <a:off x="6517250" y="4148880"/>
            <a:ext cx="504000" cy="504000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Tåre 20"/>
          <p:cNvSpPr/>
          <p:nvPr/>
        </p:nvSpPr>
        <p:spPr>
          <a:xfrm rot="5400000">
            <a:off x="4932770" y="2563920"/>
            <a:ext cx="504961" cy="504961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Rektangel 21"/>
          <p:cNvSpPr/>
          <p:nvPr/>
        </p:nvSpPr>
        <p:spPr>
          <a:xfrm>
            <a:off x="5725250" y="3356880"/>
            <a:ext cx="504000" cy="50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708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304C47-04A6-46BA-AE36-4EC1DB1D855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C29569E-0E5C-4E49-8ABA-F978B4689A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B6D184-3700-4FA8-B265-7B4F1A63823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</TotalTime>
  <Words>10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Intersect</vt:lpstr>
      <vt:lpstr>Subtract</vt:lpstr>
      <vt:lpstr>Union</vt:lpstr>
      <vt:lpstr>Combine</vt:lpstr>
      <vt:lpstr>Fragment and Subtract</vt:lpstr>
      <vt:lpstr>Union and Subtract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Fjern figur</dc:title>
  <dc:creator>Hans Hoffmann</dc:creator>
  <cp:lastModifiedBy>Hans Hoffmann</cp:lastModifiedBy>
  <cp:revision>34</cp:revision>
  <dcterms:created xsi:type="dcterms:W3CDTF">2011-07-04T16:02:41Z</dcterms:created>
  <dcterms:modified xsi:type="dcterms:W3CDTF">2020-03-24T12:31:57Z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