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10" autoAdjust="0"/>
  </p:normalViewPr>
  <p:slideViewPr>
    <p:cSldViewPr>
      <p:cViewPr varScale="1">
        <p:scale>
          <a:sx n="78" d="100"/>
          <a:sy n="78" d="100"/>
        </p:scale>
        <p:origin x="778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CC36A3-B873-497D-AAC2-161B0930D2E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AC547400-9B98-41A4-81BD-228FCB874507}">
      <dgm:prSet/>
      <dgm:spPr/>
      <dgm:t>
        <a:bodyPr/>
        <a:lstStyle/>
        <a:p>
          <a:r>
            <a:rPr lang="en-US" b="0" i="0" u="none" noProof="0" dirty="0"/>
            <a:t>Romance</a:t>
          </a:r>
          <a:endParaRPr lang="en-US" noProof="0" dirty="0"/>
        </a:p>
      </dgm:t>
    </dgm:pt>
    <dgm:pt modelId="{7680209E-337E-4A80-92A6-48C832FB65A3}" type="parTrans" cxnId="{CFD32CC6-C490-4125-8D11-EC58BD2F415F}">
      <dgm:prSet/>
      <dgm:spPr/>
      <dgm:t>
        <a:bodyPr/>
        <a:lstStyle/>
        <a:p>
          <a:endParaRPr lang="en-US" noProof="0" dirty="0"/>
        </a:p>
      </dgm:t>
    </dgm:pt>
    <dgm:pt modelId="{66F06284-43F8-4948-993F-4836BF627913}" type="sibTrans" cxnId="{CFD32CC6-C490-4125-8D11-EC58BD2F415F}">
      <dgm:prSet/>
      <dgm:spPr/>
      <dgm:t>
        <a:bodyPr/>
        <a:lstStyle/>
        <a:p>
          <a:endParaRPr lang="en-US" noProof="0" dirty="0"/>
        </a:p>
      </dgm:t>
    </dgm:pt>
    <dgm:pt modelId="{C71BC7B7-5B16-4092-82BD-3A28690FDB19}">
      <dgm:prSet phldrT="[Tekst]"/>
      <dgm:spPr/>
      <dgm:t>
        <a:bodyPr/>
        <a:lstStyle/>
        <a:p>
          <a:r>
            <a:rPr lang="en-US" noProof="0" dirty="0"/>
            <a:t>Horror</a:t>
          </a:r>
        </a:p>
      </dgm:t>
    </dgm:pt>
    <dgm:pt modelId="{217932F3-1845-485B-BB09-F8A7B07C09AA}" type="parTrans" cxnId="{C82D8CBF-DC3E-4EBE-BD09-2FA7E103DA60}">
      <dgm:prSet/>
      <dgm:spPr/>
      <dgm:t>
        <a:bodyPr/>
        <a:lstStyle/>
        <a:p>
          <a:endParaRPr lang="en-US" noProof="0" dirty="0"/>
        </a:p>
      </dgm:t>
    </dgm:pt>
    <dgm:pt modelId="{39CDF71D-F96E-4CB0-A59B-33FCF669FDEF}" type="sibTrans" cxnId="{C82D8CBF-DC3E-4EBE-BD09-2FA7E103DA60}">
      <dgm:prSet/>
      <dgm:spPr/>
      <dgm:t>
        <a:bodyPr/>
        <a:lstStyle/>
        <a:p>
          <a:endParaRPr lang="en-US" noProof="0" dirty="0"/>
        </a:p>
      </dgm:t>
    </dgm:pt>
    <dgm:pt modelId="{266BC4EC-917A-4B86-88A2-7056137DFB38}">
      <dgm:prSet phldrT="[Tekst]"/>
      <dgm:spPr/>
      <dgm:t>
        <a:bodyPr/>
        <a:lstStyle/>
        <a:p>
          <a:r>
            <a:rPr lang="en-US" noProof="0" dirty="0"/>
            <a:t>Drama</a:t>
          </a:r>
        </a:p>
      </dgm:t>
    </dgm:pt>
    <dgm:pt modelId="{B5535563-2D80-4991-ABCD-DE79457AD4A1}" type="parTrans" cxnId="{334DE575-7823-4676-84EF-04518BECDA5C}">
      <dgm:prSet/>
      <dgm:spPr/>
      <dgm:t>
        <a:bodyPr/>
        <a:lstStyle/>
        <a:p>
          <a:endParaRPr lang="en-US" noProof="0" dirty="0"/>
        </a:p>
      </dgm:t>
    </dgm:pt>
    <dgm:pt modelId="{BE74F8FF-C4EC-4C05-BDE3-C12F38B2C7B0}" type="sibTrans" cxnId="{334DE575-7823-4676-84EF-04518BECDA5C}">
      <dgm:prSet/>
      <dgm:spPr/>
      <dgm:t>
        <a:bodyPr/>
        <a:lstStyle/>
        <a:p>
          <a:endParaRPr lang="en-US" noProof="0" dirty="0"/>
        </a:p>
      </dgm:t>
    </dgm:pt>
    <dgm:pt modelId="{46C1A5EF-45BA-4F43-9786-0B262DE9F6DA}">
      <dgm:prSet phldrT="[Tekst]"/>
      <dgm:spPr/>
      <dgm:t>
        <a:bodyPr/>
        <a:lstStyle/>
        <a:p>
          <a:r>
            <a:rPr lang="en-US" noProof="0" dirty="0"/>
            <a:t>Comedy</a:t>
          </a:r>
        </a:p>
      </dgm:t>
    </dgm:pt>
    <dgm:pt modelId="{832BF070-2E5F-4534-823C-784152AFEF6A}" type="parTrans" cxnId="{689B850A-7314-4109-B3A2-AA43BCA146F5}">
      <dgm:prSet/>
      <dgm:spPr/>
      <dgm:t>
        <a:bodyPr/>
        <a:lstStyle/>
        <a:p>
          <a:endParaRPr lang="en-US" noProof="0" dirty="0"/>
        </a:p>
      </dgm:t>
    </dgm:pt>
    <dgm:pt modelId="{CA5972FE-893C-4AD5-A7E8-BF5088F1EB43}" type="sibTrans" cxnId="{689B850A-7314-4109-B3A2-AA43BCA146F5}">
      <dgm:prSet/>
      <dgm:spPr/>
      <dgm:t>
        <a:bodyPr/>
        <a:lstStyle/>
        <a:p>
          <a:endParaRPr lang="en-US" noProof="0" dirty="0"/>
        </a:p>
      </dgm:t>
    </dgm:pt>
    <dgm:pt modelId="{0C3C04E2-C792-4CFD-8C44-97C75CD733C2}">
      <dgm:prSet phldrT="[Tekst]"/>
      <dgm:spPr/>
      <dgm:t>
        <a:bodyPr/>
        <a:lstStyle/>
        <a:p>
          <a:r>
            <a:rPr lang="en-US" noProof="0" dirty="0"/>
            <a:t>Action</a:t>
          </a:r>
        </a:p>
      </dgm:t>
    </dgm:pt>
    <dgm:pt modelId="{8865DF37-145D-4EE6-8A76-BA1E4EC46D78}" type="parTrans" cxnId="{0E88D48D-0F90-4A51-9832-F8922CEA1AD5}">
      <dgm:prSet/>
      <dgm:spPr/>
      <dgm:t>
        <a:bodyPr/>
        <a:lstStyle/>
        <a:p>
          <a:endParaRPr lang="en-US" noProof="0" dirty="0"/>
        </a:p>
      </dgm:t>
    </dgm:pt>
    <dgm:pt modelId="{94CFAAEC-327E-4AB7-BADB-329BD1A2B203}" type="sibTrans" cxnId="{0E88D48D-0F90-4A51-9832-F8922CEA1AD5}">
      <dgm:prSet/>
      <dgm:spPr/>
      <dgm:t>
        <a:bodyPr/>
        <a:lstStyle/>
        <a:p>
          <a:endParaRPr lang="en-US" noProof="0" dirty="0"/>
        </a:p>
      </dgm:t>
    </dgm:pt>
    <dgm:pt modelId="{0EA7E1E4-3F67-4681-B1D7-ACC4E7DE6BD9}">
      <dgm:prSet phldrT="[Tekst]"/>
      <dgm:spPr/>
      <dgm:t>
        <a:bodyPr/>
        <a:lstStyle/>
        <a:p>
          <a:r>
            <a:rPr lang="en-US" noProof="0" dirty="0"/>
            <a:t>Science</a:t>
          </a:r>
        </a:p>
      </dgm:t>
    </dgm:pt>
    <dgm:pt modelId="{908EB9F2-FE1F-4759-A55D-478F3316D8D2}" type="parTrans" cxnId="{F362FA45-3CF3-4EAC-B304-EA00CCEAC423}">
      <dgm:prSet/>
      <dgm:spPr/>
      <dgm:t>
        <a:bodyPr/>
        <a:lstStyle/>
        <a:p>
          <a:endParaRPr lang="en-US" noProof="0" dirty="0"/>
        </a:p>
      </dgm:t>
    </dgm:pt>
    <dgm:pt modelId="{DB3E0180-19B4-4E34-92C3-3BD7406223B9}" type="sibTrans" cxnId="{F362FA45-3CF3-4EAC-B304-EA00CCEAC423}">
      <dgm:prSet/>
      <dgm:spPr/>
      <dgm:t>
        <a:bodyPr/>
        <a:lstStyle/>
        <a:p>
          <a:endParaRPr lang="en-US" noProof="0" dirty="0"/>
        </a:p>
      </dgm:t>
    </dgm:pt>
    <dgm:pt modelId="{F19DE2EC-015E-4380-A481-CA324D0F6465}">
      <dgm:prSet phldrT="[Tekst]"/>
      <dgm:spPr/>
      <dgm:t>
        <a:bodyPr/>
        <a:lstStyle/>
        <a:p>
          <a:r>
            <a:rPr lang="en-US" noProof="0" dirty="0"/>
            <a:t>fiction</a:t>
          </a:r>
        </a:p>
      </dgm:t>
    </dgm:pt>
    <dgm:pt modelId="{277D7AF6-EAE9-4F0A-A47F-4D637B2C33F2}" type="parTrans" cxnId="{7F355FC4-5E68-4C3D-BAFA-3DFAD94CCB1D}">
      <dgm:prSet/>
      <dgm:spPr/>
      <dgm:t>
        <a:bodyPr/>
        <a:lstStyle/>
        <a:p>
          <a:endParaRPr lang="en-US" noProof="0" dirty="0"/>
        </a:p>
      </dgm:t>
    </dgm:pt>
    <dgm:pt modelId="{3061B7A6-C8B6-4821-B688-5DECD25E8F9F}" type="sibTrans" cxnId="{7F355FC4-5E68-4C3D-BAFA-3DFAD94CCB1D}">
      <dgm:prSet/>
      <dgm:spPr/>
      <dgm:t>
        <a:bodyPr/>
        <a:lstStyle/>
        <a:p>
          <a:endParaRPr lang="en-US" noProof="0" dirty="0"/>
        </a:p>
      </dgm:t>
    </dgm:pt>
    <dgm:pt modelId="{37B9CAE1-6E00-4A41-9E25-D51997341693}">
      <dgm:prSet phldrT="[Tekst]"/>
      <dgm:spPr/>
      <dgm:t>
        <a:bodyPr/>
        <a:lstStyle/>
        <a:p>
          <a:r>
            <a:rPr lang="en-US" noProof="0" dirty="0"/>
            <a:t>Thriller</a:t>
          </a:r>
        </a:p>
      </dgm:t>
    </dgm:pt>
    <dgm:pt modelId="{2FA6FBAF-80CF-4F3C-8276-82994E73F5FA}" type="parTrans" cxnId="{038877DF-1565-4AAE-BC76-830A2D03F6D2}">
      <dgm:prSet/>
      <dgm:spPr/>
      <dgm:t>
        <a:bodyPr/>
        <a:lstStyle/>
        <a:p>
          <a:endParaRPr lang="en-US" noProof="0" dirty="0"/>
        </a:p>
      </dgm:t>
    </dgm:pt>
    <dgm:pt modelId="{BEE44B2F-EADE-4BA5-81B6-12103C2DE85B}" type="sibTrans" cxnId="{038877DF-1565-4AAE-BC76-830A2D03F6D2}">
      <dgm:prSet/>
      <dgm:spPr/>
      <dgm:t>
        <a:bodyPr/>
        <a:lstStyle/>
        <a:p>
          <a:endParaRPr lang="en-US" noProof="0" dirty="0"/>
        </a:p>
      </dgm:t>
    </dgm:pt>
    <dgm:pt modelId="{1A2557DB-A4DB-4829-8C88-11A5EB602038}">
      <dgm:prSet phldrT="[Tekst]"/>
      <dgm:spPr/>
      <dgm:t>
        <a:bodyPr/>
        <a:lstStyle/>
        <a:p>
          <a:r>
            <a:rPr lang="en-US" noProof="0" dirty="0"/>
            <a:t>Gangster</a:t>
          </a:r>
        </a:p>
      </dgm:t>
    </dgm:pt>
    <dgm:pt modelId="{7CA787B4-9185-4A02-83CD-6F606139F9F1}" type="parTrans" cxnId="{86BED0E0-D7CD-4F0B-ADC8-CD938CB537C8}">
      <dgm:prSet/>
      <dgm:spPr/>
      <dgm:t>
        <a:bodyPr/>
        <a:lstStyle/>
        <a:p>
          <a:endParaRPr lang="en-US" noProof="0" dirty="0"/>
        </a:p>
      </dgm:t>
    </dgm:pt>
    <dgm:pt modelId="{4074DD0E-3680-49C3-A454-A577552E7B76}" type="sibTrans" cxnId="{86BED0E0-D7CD-4F0B-ADC8-CD938CB537C8}">
      <dgm:prSet/>
      <dgm:spPr/>
      <dgm:t>
        <a:bodyPr/>
        <a:lstStyle/>
        <a:p>
          <a:endParaRPr lang="en-US" noProof="0" dirty="0"/>
        </a:p>
      </dgm:t>
    </dgm:pt>
    <dgm:pt modelId="{606C1486-8740-48FC-932F-A97B99957274}">
      <dgm:prSet phldrT="[Tekst]"/>
      <dgm:spPr/>
      <dgm:t>
        <a:bodyPr/>
        <a:lstStyle/>
        <a:p>
          <a:r>
            <a:rPr lang="en-US" noProof="0" dirty="0"/>
            <a:t>Film Noir</a:t>
          </a:r>
        </a:p>
      </dgm:t>
    </dgm:pt>
    <dgm:pt modelId="{043BBB01-B6E4-4536-A7FE-E3BD9FC41525}" type="parTrans" cxnId="{6B9CDDC5-199A-42F2-A951-3B95447ED1ED}">
      <dgm:prSet/>
      <dgm:spPr/>
      <dgm:t>
        <a:bodyPr/>
        <a:lstStyle/>
        <a:p>
          <a:endParaRPr lang="en-US" noProof="0" dirty="0"/>
        </a:p>
      </dgm:t>
    </dgm:pt>
    <dgm:pt modelId="{51051783-ADE4-41DB-9F8F-31BCB699DF5D}" type="sibTrans" cxnId="{6B9CDDC5-199A-42F2-A951-3B95447ED1ED}">
      <dgm:prSet/>
      <dgm:spPr/>
      <dgm:t>
        <a:bodyPr/>
        <a:lstStyle/>
        <a:p>
          <a:endParaRPr lang="en-US" noProof="0" dirty="0"/>
        </a:p>
      </dgm:t>
    </dgm:pt>
    <dgm:pt modelId="{9A5B7A19-08CF-47C0-ACC9-8E1B9E17299D}" type="pres">
      <dgm:prSet presAssocID="{9DCC36A3-B873-497D-AAC2-161B0930D2E4}" presName="Name0" presStyleCnt="0">
        <dgm:presLayoutVars>
          <dgm:dir/>
          <dgm:animLvl val="lvl"/>
          <dgm:resizeHandles val="exact"/>
        </dgm:presLayoutVars>
      </dgm:prSet>
      <dgm:spPr/>
    </dgm:pt>
    <dgm:pt modelId="{E4E9E665-98A5-45D1-8913-7D7511DF8369}" type="pres">
      <dgm:prSet presAssocID="{C71BC7B7-5B16-4092-82BD-3A28690FDB19}" presName="Name8" presStyleCnt="0"/>
      <dgm:spPr/>
    </dgm:pt>
    <dgm:pt modelId="{BA4004C9-A960-40D1-B240-95D833CE690B}" type="pres">
      <dgm:prSet presAssocID="{C71BC7B7-5B16-4092-82BD-3A28690FDB19}" presName="level" presStyleLbl="node1" presStyleIdx="0" presStyleCnt="10">
        <dgm:presLayoutVars>
          <dgm:chMax val="1"/>
          <dgm:bulletEnabled val="1"/>
        </dgm:presLayoutVars>
      </dgm:prSet>
      <dgm:spPr/>
    </dgm:pt>
    <dgm:pt modelId="{30E60341-C4E4-4774-B461-194092402997}" type="pres">
      <dgm:prSet presAssocID="{C71BC7B7-5B16-4092-82BD-3A28690FDB1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21A1997-A169-412E-A750-9580EE04A0A9}" type="pres">
      <dgm:prSet presAssocID="{266BC4EC-917A-4B86-88A2-7056137DFB38}" presName="Name8" presStyleCnt="0"/>
      <dgm:spPr/>
    </dgm:pt>
    <dgm:pt modelId="{4804EAD2-0787-4378-A321-32EE23D79832}" type="pres">
      <dgm:prSet presAssocID="{266BC4EC-917A-4B86-88A2-7056137DFB38}" presName="level" presStyleLbl="node1" presStyleIdx="1" presStyleCnt="10">
        <dgm:presLayoutVars>
          <dgm:chMax val="1"/>
          <dgm:bulletEnabled val="1"/>
        </dgm:presLayoutVars>
      </dgm:prSet>
      <dgm:spPr/>
    </dgm:pt>
    <dgm:pt modelId="{8BED96A5-5553-41DC-B027-85190104CA97}" type="pres">
      <dgm:prSet presAssocID="{266BC4EC-917A-4B86-88A2-7056137DFB38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A70EA8B-CDCE-4142-ADC7-FDEFB1C29144}" type="pres">
      <dgm:prSet presAssocID="{46C1A5EF-45BA-4F43-9786-0B262DE9F6DA}" presName="Name8" presStyleCnt="0"/>
      <dgm:spPr/>
    </dgm:pt>
    <dgm:pt modelId="{07A32C26-5BE8-4C47-B665-DBA4BD720A12}" type="pres">
      <dgm:prSet presAssocID="{46C1A5EF-45BA-4F43-9786-0B262DE9F6DA}" presName="level" presStyleLbl="node1" presStyleIdx="2" presStyleCnt="10">
        <dgm:presLayoutVars>
          <dgm:chMax val="1"/>
          <dgm:bulletEnabled val="1"/>
        </dgm:presLayoutVars>
      </dgm:prSet>
      <dgm:spPr/>
    </dgm:pt>
    <dgm:pt modelId="{DA479DFE-AEE8-4D0E-8A5F-BC51A4104F71}" type="pres">
      <dgm:prSet presAssocID="{46C1A5EF-45BA-4F43-9786-0B262DE9F6D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6EBB551-E82F-4F26-9AFB-7B0CA4208195}" type="pres">
      <dgm:prSet presAssocID="{0C3C04E2-C792-4CFD-8C44-97C75CD733C2}" presName="Name8" presStyleCnt="0"/>
      <dgm:spPr/>
    </dgm:pt>
    <dgm:pt modelId="{DEB70C9D-E126-4C9D-8711-70C5690C982E}" type="pres">
      <dgm:prSet presAssocID="{0C3C04E2-C792-4CFD-8C44-97C75CD733C2}" presName="level" presStyleLbl="node1" presStyleIdx="3" presStyleCnt="10">
        <dgm:presLayoutVars>
          <dgm:chMax val="1"/>
          <dgm:bulletEnabled val="1"/>
        </dgm:presLayoutVars>
      </dgm:prSet>
      <dgm:spPr/>
    </dgm:pt>
    <dgm:pt modelId="{5D285345-E534-4184-B730-7431B749492B}" type="pres">
      <dgm:prSet presAssocID="{0C3C04E2-C792-4CFD-8C44-97C75CD733C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857F54D-735D-46EB-BDB6-CC7A2B1F8F6C}" type="pres">
      <dgm:prSet presAssocID="{0EA7E1E4-3F67-4681-B1D7-ACC4E7DE6BD9}" presName="Name8" presStyleCnt="0"/>
      <dgm:spPr/>
    </dgm:pt>
    <dgm:pt modelId="{8F1EAC6B-89F2-4200-B909-BB0D4C831FC7}" type="pres">
      <dgm:prSet presAssocID="{0EA7E1E4-3F67-4681-B1D7-ACC4E7DE6BD9}" presName="level" presStyleLbl="node1" presStyleIdx="4" presStyleCnt="10">
        <dgm:presLayoutVars>
          <dgm:chMax val="1"/>
          <dgm:bulletEnabled val="1"/>
        </dgm:presLayoutVars>
      </dgm:prSet>
      <dgm:spPr/>
    </dgm:pt>
    <dgm:pt modelId="{BF796FE3-93D7-406D-9C62-7AF5036C4EA9}" type="pres">
      <dgm:prSet presAssocID="{0EA7E1E4-3F67-4681-B1D7-ACC4E7DE6BD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DD51BD3-5B85-43D1-B076-BB89F0F2F0B7}" type="pres">
      <dgm:prSet presAssocID="{F19DE2EC-015E-4380-A481-CA324D0F6465}" presName="Name8" presStyleCnt="0"/>
      <dgm:spPr/>
    </dgm:pt>
    <dgm:pt modelId="{EF8E87EE-F793-449F-B33D-82D594C54627}" type="pres">
      <dgm:prSet presAssocID="{F19DE2EC-015E-4380-A481-CA324D0F6465}" presName="level" presStyleLbl="node1" presStyleIdx="5" presStyleCnt="10">
        <dgm:presLayoutVars>
          <dgm:chMax val="1"/>
          <dgm:bulletEnabled val="1"/>
        </dgm:presLayoutVars>
      </dgm:prSet>
      <dgm:spPr/>
    </dgm:pt>
    <dgm:pt modelId="{1AE8AFB4-88F0-4E31-9162-BD972FC78CB4}" type="pres">
      <dgm:prSet presAssocID="{F19DE2EC-015E-4380-A481-CA324D0F646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587CB62-84AB-47AE-B379-E059455F9960}" type="pres">
      <dgm:prSet presAssocID="{37B9CAE1-6E00-4A41-9E25-D51997341693}" presName="Name8" presStyleCnt="0"/>
      <dgm:spPr/>
    </dgm:pt>
    <dgm:pt modelId="{FF53063E-472E-4B2E-94CB-ECDB17537A57}" type="pres">
      <dgm:prSet presAssocID="{37B9CAE1-6E00-4A41-9E25-D51997341693}" presName="level" presStyleLbl="node1" presStyleIdx="6" presStyleCnt="10">
        <dgm:presLayoutVars>
          <dgm:chMax val="1"/>
          <dgm:bulletEnabled val="1"/>
        </dgm:presLayoutVars>
      </dgm:prSet>
      <dgm:spPr/>
    </dgm:pt>
    <dgm:pt modelId="{3CFFC41B-C5FA-44E1-8AA9-DE2C74D73909}" type="pres">
      <dgm:prSet presAssocID="{37B9CAE1-6E00-4A41-9E25-D5199734169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0B0E10D-2DE4-4CA3-BD93-7E9158D51768}" type="pres">
      <dgm:prSet presAssocID="{1A2557DB-A4DB-4829-8C88-11A5EB602038}" presName="Name8" presStyleCnt="0"/>
      <dgm:spPr/>
    </dgm:pt>
    <dgm:pt modelId="{FF24998A-BE3A-4669-AF08-DA93F7A56C3A}" type="pres">
      <dgm:prSet presAssocID="{1A2557DB-A4DB-4829-8C88-11A5EB602038}" presName="level" presStyleLbl="node1" presStyleIdx="7" presStyleCnt="10">
        <dgm:presLayoutVars>
          <dgm:chMax val="1"/>
          <dgm:bulletEnabled val="1"/>
        </dgm:presLayoutVars>
      </dgm:prSet>
      <dgm:spPr/>
    </dgm:pt>
    <dgm:pt modelId="{6EA6BBBA-9846-4C5C-B7AC-4C1A2457CBEC}" type="pres">
      <dgm:prSet presAssocID="{1A2557DB-A4DB-4829-8C88-11A5EB602038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C5604B4-1E43-40D6-8F21-E4086B1390FE}" type="pres">
      <dgm:prSet presAssocID="{606C1486-8740-48FC-932F-A97B99957274}" presName="Name8" presStyleCnt="0"/>
      <dgm:spPr/>
    </dgm:pt>
    <dgm:pt modelId="{4C4643FB-4890-47DC-91CB-ACBB07A3F2BD}" type="pres">
      <dgm:prSet presAssocID="{606C1486-8740-48FC-932F-A97B99957274}" presName="level" presStyleLbl="node1" presStyleIdx="8" presStyleCnt="10">
        <dgm:presLayoutVars>
          <dgm:chMax val="1"/>
          <dgm:bulletEnabled val="1"/>
        </dgm:presLayoutVars>
      </dgm:prSet>
      <dgm:spPr/>
    </dgm:pt>
    <dgm:pt modelId="{B4D1D992-42AA-40F8-B7EC-F76CD3375B86}" type="pres">
      <dgm:prSet presAssocID="{606C1486-8740-48FC-932F-A97B9995727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5B4DD9A-51A1-4BF3-B560-96DACE63FE49}" type="pres">
      <dgm:prSet presAssocID="{AC547400-9B98-41A4-81BD-228FCB874507}" presName="Name8" presStyleCnt="0"/>
      <dgm:spPr/>
    </dgm:pt>
    <dgm:pt modelId="{A0D852CD-8328-494C-BF27-931B98404E1D}" type="pres">
      <dgm:prSet presAssocID="{AC547400-9B98-41A4-81BD-228FCB874507}" presName="level" presStyleLbl="node1" presStyleIdx="9" presStyleCnt="10">
        <dgm:presLayoutVars>
          <dgm:chMax val="1"/>
          <dgm:bulletEnabled val="1"/>
        </dgm:presLayoutVars>
      </dgm:prSet>
      <dgm:spPr/>
    </dgm:pt>
    <dgm:pt modelId="{8DD5CE48-6AE9-427F-A67A-74CCBB508095}" type="pres">
      <dgm:prSet presAssocID="{AC547400-9B98-41A4-81BD-228FCB874507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A037E703-3D61-4081-992C-EF4F8DF75207}" type="presOf" srcId="{1A2557DB-A4DB-4829-8C88-11A5EB602038}" destId="{FF24998A-BE3A-4669-AF08-DA93F7A56C3A}" srcOrd="0" destOrd="0" presId="urn:microsoft.com/office/officeart/2005/8/layout/pyramid1"/>
    <dgm:cxn modelId="{689B850A-7314-4109-B3A2-AA43BCA146F5}" srcId="{9DCC36A3-B873-497D-AAC2-161B0930D2E4}" destId="{46C1A5EF-45BA-4F43-9786-0B262DE9F6DA}" srcOrd="2" destOrd="0" parTransId="{832BF070-2E5F-4534-823C-784152AFEF6A}" sibTransId="{CA5972FE-893C-4AD5-A7E8-BF5088F1EB43}"/>
    <dgm:cxn modelId="{3E6F1614-20F0-45DB-B032-875F75CDF71F}" type="presOf" srcId="{1A2557DB-A4DB-4829-8C88-11A5EB602038}" destId="{6EA6BBBA-9846-4C5C-B7AC-4C1A2457CBEC}" srcOrd="1" destOrd="0" presId="urn:microsoft.com/office/officeart/2005/8/layout/pyramid1"/>
    <dgm:cxn modelId="{547CEA15-F816-4844-8357-F3B99C647343}" type="presOf" srcId="{AC547400-9B98-41A4-81BD-228FCB874507}" destId="{8DD5CE48-6AE9-427F-A67A-74CCBB508095}" srcOrd="1" destOrd="0" presId="urn:microsoft.com/office/officeart/2005/8/layout/pyramid1"/>
    <dgm:cxn modelId="{856BB72E-6FE4-4870-8527-A5467393B3C3}" type="presOf" srcId="{F19DE2EC-015E-4380-A481-CA324D0F6465}" destId="{1AE8AFB4-88F0-4E31-9162-BD972FC78CB4}" srcOrd="1" destOrd="0" presId="urn:microsoft.com/office/officeart/2005/8/layout/pyramid1"/>
    <dgm:cxn modelId="{88778740-0CE3-4D1E-84CB-D1BDFD63C4C3}" type="presOf" srcId="{9DCC36A3-B873-497D-AAC2-161B0930D2E4}" destId="{9A5B7A19-08CF-47C0-ACC9-8E1B9E17299D}" srcOrd="0" destOrd="0" presId="urn:microsoft.com/office/officeart/2005/8/layout/pyramid1"/>
    <dgm:cxn modelId="{F362FA45-3CF3-4EAC-B304-EA00CCEAC423}" srcId="{9DCC36A3-B873-497D-AAC2-161B0930D2E4}" destId="{0EA7E1E4-3F67-4681-B1D7-ACC4E7DE6BD9}" srcOrd="4" destOrd="0" parTransId="{908EB9F2-FE1F-4759-A55D-478F3316D8D2}" sibTransId="{DB3E0180-19B4-4E34-92C3-3BD7406223B9}"/>
    <dgm:cxn modelId="{2176EB6B-ED04-4696-A6AC-921851E0AF9C}" type="presOf" srcId="{266BC4EC-917A-4B86-88A2-7056137DFB38}" destId="{8BED96A5-5553-41DC-B027-85190104CA97}" srcOrd="1" destOrd="0" presId="urn:microsoft.com/office/officeart/2005/8/layout/pyramid1"/>
    <dgm:cxn modelId="{21DB806C-359A-4A9D-A306-9F1C8E9B681F}" type="presOf" srcId="{0C3C04E2-C792-4CFD-8C44-97C75CD733C2}" destId="{DEB70C9D-E126-4C9D-8711-70C5690C982E}" srcOrd="0" destOrd="0" presId="urn:microsoft.com/office/officeart/2005/8/layout/pyramid1"/>
    <dgm:cxn modelId="{04AB544F-FBBE-431F-BEFE-79B3B6343F67}" type="presOf" srcId="{C71BC7B7-5B16-4092-82BD-3A28690FDB19}" destId="{30E60341-C4E4-4774-B461-194092402997}" srcOrd="1" destOrd="0" presId="urn:microsoft.com/office/officeart/2005/8/layout/pyramid1"/>
    <dgm:cxn modelId="{CD6A8E51-937F-41B1-9A43-49E2F85CE354}" type="presOf" srcId="{606C1486-8740-48FC-932F-A97B99957274}" destId="{B4D1D992-42AA-40F8-B7EC-F76CD3375B86}" srcOrd="1" destOrd="0" presId="urn:microsoft.com/office/officeart/2005/8/layout/pyramid1"/>
    <dgm:cxn modelId="{334DE575-7823-4676-84EF-04518BECDA5C}" srcId="{9DCC36A3-B873-497D-AAC2-161B0930D2E4}" destId="{266BC4EC-917A-4B86-88A2-7056137DFB38}" srcOrd="1" destOrd="0" parTransId="{B5535563-2D80-4991-ABCD-DE79457AD4A1}" sibTransId="{BE74F8FF-C4EC-4C05-BDE3-C12F38B2C7B0}"/>
    <dgm:cxn modelId="{A4C25476-1135-4E2D-AE60-033AFB620BCE}" type="presOf" srcId="{C71BC7B7-5B16-4092-82BD-3A28690FDB19}" destId="{BA4004C9-A960-40D1-B240-95D833CE690B}" srcOrd="0" destOrd="0" presId="urn:microsoft.com/office/officeart/2005/8/layout/pyramid1"/>
    <dgm:cxn modelId="{ABE8C87D-A0E0-47D4-84CF-FEEDAEB23A4D}" type="presOf" srcId="{37B9CAE1-6E00-4A41-9E25-D51997341693}" destId="{FF53063E-472E-4B2E-94CB-ECDB17537A57}" srcOrd="0" destOrd="0" presId="urn:microsoft.com/office/officeart/2005/8/layout/pyramid1"/>
    <dgm:cxn modelId="{FB66D38B-BBC7-4438-BE55-5FBD9E690ECB}" type="presOf" srcId="{606C1486-8740-48FC-932F-A97B99957274}" destId="{4C4643FB-4890-47DC-91CB-ACBB07A3F2BD}" srcOrd="0" destOrd="0" presId="urn:microsoft.com/office/officeart/2005/8/layout/pyramid1"/>
    <dgm:cxn modelId="{0E88D48D-0F90-4A51-9832-F8922CEA1AD5}" srcId="{9DCC36A3-B873-497D-AAC2-161B0930D2E4}" destId="{0C3C04E2-C792-4CFD-8C44-97C75CD733C2}" srcOrd="3" destOrd="0" parTransId="{8865DF37-145D-4EE6-8A76-BA1E4EC46D78}" sibTransId="{94CFAAEC-327E-4AB7-BADB-329BD1A2B203}"/>
    <dgm:cxn modelId="{024E598F-07C0-4EDB-8C87-C269EADC6D59}" type="presOf" srcId="{46C1A5EF-45BA-4F43-9786-0B262DE9F6DA}" destId="{DA479DFE-AEE8-4D0E-8A5F-BC51A4104F71}" srcOrd="1" destOrd="0" presId="urn:microsoft.com/office/officeart/2005/8/layout/pyramid1"/>
    <dgm:cxn modelId="{C5855AB5-A0F8-47B2-A95F-6E814F7F6EEB}" type="presOf" srcId="{266BC4EC-917A-4B86-88A2-7056137DFB38}" destId="{4804EAD2-0787-4378-A321-32EE23D79832}" srcOrd="0" destOrd="0" presId="urn:microsoft.com/office/officeart/2005/8/layout/pyramid1"/>
    <dgm:cxn modelId="{C82D8CBF-DC3E-4EBE-BD09-2FA7E103DA60}" srcId="{9DCC36A3-B873-497D-AAC2-161B0930D2E4}" destId="{C71BC7B7-5B16-4092-82BD-3A28690FDB19}" srcOrd="0" destOrd="0" parTransId="{217932F3-1845-485B-BB09-F8A7B07C09AA}" sibTransId="{39CDF71D-F96E-4CB0-A59B-33FCF669FDEF}"/>
    <dgm:cxn modelId="{271E6DC2-A75D-45AB-AAE1-0E30DAE5E3AD}" type="presOf" srcId="{0C3C04E2-C792-4CFD-8C44-97C75CD733C2}" destId="{5D285345-E534-4184-B730-7431B749492B}" srcOrd="1" destOrd="0" presId="urn:microsoft.com/office/officeart/2005/8/layout/pyramid1"/>
    <dgm:cxn modelId="{7F355FC4-5E68-4C3D-BAFA-3DFAD94CCB1D}" srcId="{9DCC36A3-B873-497D-AAC2-161B0930D2E4}" destId="{F19DE2EC-015E-4380-A481-CA324D0F6465}" srcOrd="5" destOrd="0" parTransId="{277D7AF6-EAE9-4F0A-A47F-4D637B2C33F2}" sibTransId="{3061B7A6-C8B6-4821-B688-5DECD25E8F9F}"/>
    <dgm:cxn modelId="{6B9CDDC5-199A-42F2-A951-3B95447ED1ED}" srcId="{9DCC36A3-B873-497D-AAC2-161B0930D2E4}" destId="{606C1486-8740-48FC-932F-A97B99957274}" srcOrd="8" destOrd="0" parTransId="{043BBB01-B6E4-4536-A7FE-E3BD9FC41525}" sibTransId="{51051783-ADE4-41DB-9F8F-31BCB699DF5D}"/>
    <dgm:cxn modelId="{CFD32CC6-C490-4125-8D11-EC58BD2F415F}" srcId="{9DCC36A3-B873-497D-AAC2-161B0930D2E4}" destId="{AC547400-9B98-41A4-81BD-228FCB874507}" srcOrd="9" destOrd="0" parTransId="{7680209E-337E-4A80-92A6-48C832FB65A3}" sibTransId="{66F06284-43F8-4948-993F-4836BF627913}"/>
    <dgm:cxn modelId="{2B1610C8-8B41-4A16-8B21-64EE101B5F28}" type="presOf" srcId="{0EA7E1E4-3F67-4681-B1D7-ACC4E7DE6BD9}" destId="{8F1EAC6B-89F2-4200-B909-BB0D4C831FC7}" srcOrd="0" destOrd="0" presId="urn:microsoft.com/office/officeart/2005/8/layout/pyramid1"/>
    <dgm:cxn modelId="{038877DF-1565-4AAE-BC76-830A2D03F6D2}" srcId="{9DCC36A3-B873-497D-AAC2-161B0930D2E4}" destId="{37B9CAE1-6E00-4A41-9E25-D51997341693}" srcOrd="6" destOrd="0" parTransId="{2FA6FBAF-80CF-4F3C-8276-82994E73F5FA}" sibTransId="{BEE44B2F-EADE-4BA5-81B6-12103C2DE85B}"/>
    <dgm:cxn modelId="{86BED0E0-D7CD-4F0B-ADC8-CD938CB537C8}" srcId="{9DCC36A3-B873-497D-AAC2-161B0930D2E4}" destId="{1A2557DB-A4DB-4829-8C88-11A5EB602038}" srcOrd="7" destOrd="0" parTransId="{7CA787B4-9185-4A02-83CD-6F606139F9F1}" sibTransId="{4074DD0E-3680-49C3-A454-A577552E7B76}"/>
    <dgm:cxn modelId="{CEBA56EB-89D8-46A5-B981-D919991A3909}" type="presOf" srcId="{37B9CAE1-6E00-4A41-9E25-D51997341693}" destId="{3CFFC41B-C5FA-44E1-8AA9-DE2C74D73909}" srcOrd="1" destOrd="0" presId="urn:microsoft.com/office/officeart/2005/8/layout/pyramid1"/>
    <dgm:cxn modelId="{62C2E4EE-E05C-4335-BB77-D748D7D17A6A}" type="presOf" srcId="{46C1A5EF-45BA-4F43-9786-0B262DE9F6DA}" destId="{07A32C26-5BE8-4C47-B665-DBA4BD720A12}" srcOrd="0" destOrd="0" presId="urn:microsoft.com/office/officeart/2005/8/layout/pyramid1"/>
    <dgm:cxn modelId="{78B9A7EF-7D8B-4CD4-9F9D-0BD6337B40D6}" type="presOf" srcId="{AC547400-9B98-41A4-81BD-228FCB874507}" destId="{A0D852CD-8328-494C-BF27-931B98404E1D}" srcOrd="0" destOrd="0" presId="urn:microsoft.com/office/officeart/2005/8/layout/pyramid1"/>
    <dgm:cxn modelId="{F9135CF9-6E4F-49FD-8D67-DAF31F2ECA34}" type="presOf" srcId="{F19DE2EC-015E-4380-A481-CA324D0F6465}" destId="{EF8E87EE-F793-449F-B33D-82D594C54627}" srcOrd="0" destOrd="0" presId="urn:microsoft.com/office/officeart/2005/8/layout/pyramid1"/>
    <dgm:cxn modelId="{E74B7CFF-CB74-4A9F-BDBD-3A9F17AB4589}" type="presOf" srcId="{0EA7E1E4-3F67-4681-B1D7-ACC4E7DE6BD9}" destId="{BF796FE3-93D7-406D-9C62-7AF5036C4EA9}" srcOrd="1" destOrd="0" presId="urn:microsoft.com/office/officeart/2005/8/layout/pyramid1"/>
    <dgm:cxn modelId="{6974D7B9-0C7E-49AA-B6FB-20BE84B56393}" type="presParOf" srcId="{9A5B7A19-08CF-47C0-ACC9-8E1B9E17299D}" destId="{E4E9E665-98A5-45D1-8913-7D7511DF8369}" srcOrd="0" destOrd="0" presId="urn:microsoft.com/office/officeart/2005/8/layout/pyramid1"/>
    <dgm:cxn modelId="{07291A04-DBD7-4773-B7A7-98D3CE6FBD0C}" type="presParOf" srcId="{E4E9E665-98A5-45D1-8913-7D7511DF8369}" destId="{BA4004C9-A960-40D1-B240-95D833CE690B}" srcOrd="0" destOrd="0" presId="urn:microsoft.com/office/officeart/2005/8/layout/pyramid1"/>
    <dgm:cxn modelId="{59ABDF9D-42F1-4DD4-8F73-14906C92C582}" type="presParOf" srcId="{E4E9E665-98A5-45D1-8913-7D7511DF8369}" destId="{30E60341-C4E4-4774-B461-194092402997}" srcOrd="1" destOrd="0" presId="urn:microsoft.com/office/officeart/2005/8/layout/pyramid1"/>
    <dgm:cxn modelId="{F42B3AA9-66D3-4E56-B85B-8AC943B67AEC}" type="presParOf" srcId="{9A5B7A19-08CF-47C0-ACC9-8E1B9E17299D}" destId="{D21A1997-A169-412E-A750-9580EE04A0A9}" srcOrd="1" destOrd="0" presId="urn:microsoft.com/office/officeart/2005/8/layout/pyramid1"/>
    <dgm:cxn modelId="{1BC2CFC2-2371-4A45-AFD4-26B5F0F87EA6}" type="presParOf" srcId="{D21A1997-A169-412E-A750-9580EE04A0A9}" destId="{4804EAD2-0787-4378-A321-32EE23D79832}" srcOrd="0" destOrd="0" presId="urn:microsoft.com/office/officeart/2005/8/layout/pyramid1"/>
    <dgm:cxn modelId="{4E2F581C-0926-486B-8A8A-F5D996C0865D}" type="presParOf" srcId="{D21A1997-A169-412E-A750-9580EE04A0A9}" destId="{8BED96A5-5553-41DC-B027-85190104CA97}" srcOrd="1" destOrd="0" presId="urn:microsoft.com/office/officeart/2005/8/layout/pyramid1"/>
    <dgm:cxn modelId="{A4116F1F-B3FD-4482-9EFC-66D24A91E2A8}" type="presParOf" srcId="{9A5B7A19-08CF-47C0-ACC9-8E1B9E17299D}" destId="{7A70EA8B-CDCE-4142-ADC7-FDEFB1C29144}" srcOrd="2" destOrd="0" presId="urn:microsoft.com/office/officeart/2005/8/layout/pyramid1"/>
    <dgm:cxn modelId="{D4FE2C0E-70E2-4A0A-8E34-9D7C1E54A84A}" type="presParOf" srcId="{7A70EA8B-CDCE-4142-ADC7-FDEFB1C29144}" destId="{07A32C26-5BE8-4C47-B665-DBA4BD720A12}" srcOrd="0" destOrd="0" presId="urn:microsoft.com/office/officeart/2005/8/layout/pyramid1"/>
    <dgm:cxn modelId="{9A47BC6C-5CFA-48AD-805C-9D1AA0318A62}" type="presParOf" srcId="{7A70EA8B-CDCE-4142-ADC7-FDEFB1C29144}" destId="{DA479DFE-AEE8-4D0E-8A5F-BC51A4104F71}" srcOrd="1" destOrd="0" presId="urn:microsoft.com/office/officeart/2005/8/layout/pyramid1"/>
    <dgm:cxn modelId="{A468E1E7-6649-4EDB-B0F7-B7C99BE0ECC9}" type="presParOf" srcId="{9A5B7A19-08CF-47C0-ACC9-8E1B9E17299D}" destId="{E6EBB551-E82F-4F26-9AFB-7B0CA4208195}" srcOrd="3" destOrd="0" presId="urn:microsoft.com/office/officeart/2005/8/layout/pyramid1"/>
    <dgm:cxn modelId="{A069CA0E-8219-443F-B2EC-AEA68A2A409E}" type="presParOf" srcId="{E6EBB551-E82F-4F26-9AFB-7B0CA4208195}" destId="{DEB70C9D-E126-4C9D-8711-70C5690C982E}" srcOrd="0" destOrd="0" presId="urn:microsoft.com/office/officeart/2005/8/layout/pyramid1"/>
    <dgm:cxn modelId="{DD4BE586-4A64-4AF5-8643-174426BCF138}" type="presParOf" srcId="{E6EBB551-E82F-4F26-9AFB-7B0CA4208195}" destId="{5D285345-E534-4184-B730-7431B749492B}" srcOrd="1" destOrd="0" presId="urn:microsoft.com/office/officeart/2005/8/layout/pyramid1"/>
    <dgm:cxn modelId="{18334CB4-1708-4EA6-82CA-69CCB80CC5A6}" type="presParOf" srcId="{9A5B7A19-08CF-47C0-ACC9-8E1B9E17299D}" destId="{5857F54D-735D-46EB-BDB6-CC7A2B1F8F6C}" srcOrd="4" destOrd="0" presId="urn:microsoft.com/office/officeart/2005/8/layout/pyramid1"/>
    <dgm:cxn modelId="{21CF3DA6-2B3D-49D0-B1D4-9AD263A5B8D7}" type="presParOf" srcId="{5857F54D-735D-46EB-BDB6-CC7A2B1F8F6C}" destId="{8F1EAC6B-89F2-4200-B909-BB0D4C831FC7}" srcOrd="0" destOrd="0" presId="urn:microsoft.com/office/officeart/2005/8/layout/pyramid1"/>
    <dgm:cxn modelId="{78F2A07C-C706-4FB6-8C1F-39C12B82FDD4}" type="presParOf" srcId="{5857F54D-735D-46EB-BDB6-CC7A2B1F8F6C}" destId="{BF796FE3-93D7-406D-9C62-7AF5036C4EA9}" srcOrd="1" destOrd="0" presId="urn:microsoft.com/office/officeart/2005/8/layout/pyramid1"/>
    <dgm:cxn modelId="{E9178980-A418-46A8-930B-AA9D5F9B1579}" type="presParOf" srcId="{9A5B7A19-08CF-47C0-ACC9-8E1B9E17299D}" destId="{BDD51BD3-5B85-43D1-B076-BB89F0F2F0B7}" srcOrd="5" destOrd="0" presId="urn:microsoft.com/office/officeart/2005/8/layout/pyramid1"/>
    <dgm:cxn modelId="{5ABE3344-025E-4B83-AA77-338B31A38ED7}" type="presParOf" srcId="{BDD51BD3-5B85-43D1-B076-BB89F0F2F0B7}" destId="{EF8E87EE-F793-449F-B33D-82D594C54627}" srcOrd="0" destOrd="0" presId="urn:microsoft.com/office/officeart/2005/8/layout/pyramid1"/>
    <dgm:cxn modelId="{EB9B2B7C-4A1E-4B4D-98C0-A273368C1F12}" type="presParOf" srcId="{BDD51BD3-5B85-43D1-B076-BB89F0F2F0B7}" destId="{1AE8AFB4-88F0-4E31-9162-BD972FC78CB4}" srcOrd="1" destOrd="0" presId="urn:microsoft.com/office/officeart/2005/8/layout/pyramid1"/>
    <dgm:cxn modelId="{7CA59FBC-63EE-465F-874B-D35D97DDB377}" type="presParOf" srcId="{9A5B7A19-08CF-47C0-ACC9-8E1B9E17299D}" destId="{5587CB62-84AB-47AE-B379-E059455F9960}" srcOrd="6" destOrd="0" presId="urn:microsoft.com/office/officeart/2005/8/layout/pyramid1"/>
    <dgm:cxn modelId="{85AECCD1-705D-49C2-9E9D-AC05CEB9E36D}" type="presParOf" srcId="{5587CB62-84AB-47AE-B379-E059455F9960}" destId="{FF53063E-472E-4B2E-94CB-ECDB17537A57}" srcOrd="0" destOrd="0" presId="urn:microsoft.com/office/officeart/2005/8/layout/pyramid1"/>
    <dgm:cxn modelId="{C2007F25-6DE7-442E-A9B6-C304AAD3F4BE}" type="presParOf" srcId="{5587CB62-84AB-47AE-B379-E059455F9960}" destId="{3CFFC41B-C5FA-44E1-8AA9-DE2C74D73909}" srcOrd="1" destOrd="0" presId="urn:microsoft.com/office/officeart/2005/8/layout/pyramid1"/>
    <dgm:cxn modelId="{37398FAB-58A2-48B8-BB42-2CD8BF0C89DF}" type="presParOf" srcId="{9A5B7A19-08CF-47C0-ACC9-8E1B9E17299D}" destId="{80B0E10D-2DE4-4CA3-BD93-7E9158D51768}" srcOrd="7" destOrd="0" presId="urn:microsoft.com/office/officeart/2005/8/layout/pyramid1"/>
    <dgm:cxn modelId="{C486CBB5-939E-4325-B52D-D51E70FB6F4A}" type="presParOf" srcId="{80B0E10D-2DE4-4CA3-BD93-7E9158D51768}" destId="{FF24998A-BE3A-4669-AF08-DA93F7A56C3A}" srcOrd="0" destOrd="0" presId="urn:microsoft.com/office/officeart/2005/8/layout/pyramid1"/>
    <dgm:cxn modelId="{64B8783D-5422-4117-B19F-243EE3EC691D}" type="presParOf" srcId="{80B0E10D-2DE4-4CA3-BD93-7E9158D51768}" destId="{6EA6BBBA-9846-4C5C-B7AC-4C1A2457CBEC}" srcOrd="1" destOrd="0" presId="urn:microsoft.com/office/officeart/2005/8/layout/pyramid1"/>
    <dgm:cxn modelId="{5FD59931-6FC5-4203-8CB7-E8ED0D4153E4}" type="presParOf" srcId="{9A5B7A19-08CF-47C0-ACC9-8E1B9E17299D}" destId="{2C5604B4-1E43-40D6-8F21-E4086B1390FE}" srcOrd="8" destOrd="0" presId="urn:microsoft.com/office/officeart/2005/8/layout/pyramid1"/>
    <dgm:cxn modelId="{675DEF4C-6375-480B-8289-4A30873149F4}" type="presParOf" srcId="{2C5604B4-1E43-40D6-8F21-E4086B1390FE}" destId="{4C4643FB-4890-47DC-91CB-ACBB07A3F2BD}" srcOrd="0" destOrd="0" presId="urn:microsoft.com/office/officeart/2005/8/layout/pyramid1"/>
    <dgm:cxn modelId="{428FDBFA-F6F7-4BB0-B01A-F326C589C8E6}" type="presParOf" srcId="{2C5604B4-1E43-40D6-8F21-E4086B1390FE}" destId="{B4D1D992-42AA-40F8-B7EC-F76CD3375B86}" srcOrd="1" destOrd="0" presId="urn:microsoft.com/office/officeart/2005/8/layout/pyramid1"/>
    <dgm:cxn modelId="{D26C5F08-F246-4D0A-99DE-86F7AA462286}" type="presParOf" srcId="{9A5B7A19-08CF-47C0-ACC9-8E1B9E17299D}" destId="{95B4DD9A-51A1-4BF3-B560-96DACE63FE49}" srcOrd="9" destOrd="0" presId="urn:microsoft.com/office/officeart/2005/8/layout/pyramid1"/>
    <dgm:cxn modelId="{630DAF77-3D48-42BA-AE54-72CD89A1A5C3}" type="presParOf" srcId="{95B4DD9A-51A1-4BF3-B560-96DACE63FE49}" destId="{A0D852CD-8328-494C-BF27-931B98404E1D}" srcOrd="0" destOrd="0" presId="urn:microsoft.com/office/officeart/2005/8/layout/pyramid1"/>
    <dgm:cxn modelId="{0D993038-1D4A-493E-B630-F6092C0C9868}" type="presParOf" srcId="{95B4DD9A-51A1-4BF3-B560-96DACE63FE49}" destId="{8DD5CE48-6AE9-427F-A67A-74CCBB50809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845143-57C9-4900-80B2-9DB9860691DC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1F41DE68-F80F-4A95-B29D-883524C93A65}">
      <dgm:prSet phldrT="[Tekst]"/>
      <dgm:spPr/>
      <dgm:t>
        <a:bodyPr/>
        <a:lstStyle/>
        <a:p>
          <a:r>
            <a:rPr lang="en-US" b="0" i="0" u="none" noProof="0" dirty="0"/>
            <a:t>Allan Carlsen	</a:t>
          </a:r>
          <a:endParaRPr lang="en-US" noProof="0" dirty="0"/>
        </a:p>
      </dgm:t>
    </dgm:pt>
    <dgm:pt modelId="{19F710E4-0CFF-4E62-AD20-70489A067DDD}" type="parTrans" cxnId="{23444CD1-E060-4089-999A-E90B4B7391A2}">
      <dgm:prSet/>
      <dgm:spPr/>
      <dgm:t>
        <a:bodyPr/>
        <a:lstStyle/>
        <a:p>
          <a:endParaRPr lang="en-US" noProof="0" dirty="0"/>
        </a:p>
      </dgm:t>
    </dgm:pt>
    <dgm:pt modelId="{BA5B3811-B9FE-4A01-8832-F1A830022AF0}" type="sibTrans" cxnId="{23444CD1-E060-4089-999A-E90B4B7391A2}">
      <dgm:prSet/>
      <dgm:spPr/>
      <dgm:t>
        <a:bodyPr/>
        <a:lstStyle/>
        <a:p>
          <a:endParaRPr lang="en-US" noProof="0" dirty="0"/>
        </a:p>
      </dgm:t>
    </dgm:pt>
    <dgm:pt modelId="{96AB6C23-006F-4E41-B638-2C0332525266}">
      <dgm:prSet/>
      <dgm:spPr/>
      <dgm:t>
        <a:bodyPr/>
        <a:lstStyle/>
        <a:p>
          <a:r>
            <a:rPr lang="en-US" b="0" i="0" u="none" noProof="0" dirty="0"/>
            <a:t>Kasper Schultz	</a:t>
          </a:r>
          <a:endParaRPr lang="en-US" noProof="0" dirty="0"/>
        </a:p>
      </dgm:t>
    </dgm:pt>
    <dgm:pt modelId="{28834404-2A7A-495A-9485-8B3553C27D92}" type="parTrans" cxnId="{14D5D8F2-A350-4E62-9C21-CFF939BC087B}">
      <dgm:prSet/>
      <dgm:spPr/>
      <dgm:t>
        <a:bodyPr/>
        <a:lstStyle/>
        <a:p>
          <a:endParaRPr lang="en-US" noProof="0" dirty="0"/>
        </a:p>
      </dgm:t>
    </dgm:pt>
    <dgm:pt modelId="{46C99308-51D8-438B-844E-3FC851EA2B73}" type="sibTrans" cxnId="{14D5D8F2-A350-4E62-9C21-CFF939BC087B}">
      <dgm:prSet/>
      <dgm:spPr/>
      <dgm:t>
        <a:bodyPr/>
        <a:lstStyle/>
        <a:p>
          <a:endParaRPr lang="en-US" noProof="0" dirty="0"/>
        </a:p>
      </dgm:t>
    </dgm:pt>
    <dgm:pt modelId="{3E452406-C074-4CFA-9241-0399D2486E25}">
      <dgm:prSet/>
      <dgm:spPr/>
      <dgm:t>
        <a:bodyPr/>
        <a:lstStyle/>
        <a:p>
          <a:r>
            <a:rPr lang="en-US" b="0" i="0" u="none" noProof="0" dirty="0"/>
            <a:t>Lars Kofoed	</a:t>
          </a:r>
          <a:endParaRPr lang="en-US" noProof="0" dirty="0"/>
        </a:p>
      </dgm:t>
    </dgm:pt>
    <dgm:pt modelId="{EB0D7466-8992-4BF4-93CD-4290FCBFF647}" type="parTrans" cxnId="{9E708DDF-D801-4346-BB11-EDB97F1AB22C}">
      <dgm:prSet/>
      <dgm:spPr/>
      <dgm:t>
        <a:bodyPr/>
        <a:lstStyle/>
        <a:p>
          <a:endParaRPr lang="en-US" noProof="0" dirty="0"/>
        </a:p>
      </dgm:t>
    </dgm:pt>
    <dgm:pt modelId="{12580DBE-3F54-4CE2-8629-3DBAC6E1229D}" type="sibTrans" cxnId="{9E708DDF-D801-4346-BB11-EDB97F1AB22C}">
      <dgm:prSet/>
      <dgm:spPr/>
      <dgm:t>
        <a:bodyPr/>
        <a:lstStyle/>
        <a:p>
          <a:endParaRPr lang="en-US" noProof="0" dirty="0"/>
        </a:p>
      </dgm:t>
    </dgm:pt>
    <dgm:pt modelId="{54C3E073-9190-4449-BE44-C9DAA7E98417}">
      <dgm:prSet/>
      <dgm:spPr/>
      <dgm:t>
        <a:bodyPr/>
        <a:lstStyle/>
        <a:p>
          <a:r>
            <a:rPr lang="en-US" b="0" i="0" u="none" noProof="0" dirty="0"/>
            <a:t>Lis Winding	</a:t>
          </a:r>
          <a:endParaRPr lang="en-US" noProof="0" dirty="0"/>
        </a:p>
      </dgm:t>
    </dgm:pt>
    <dgm:pt modelId="{1700718A-6CE9-4EB4-A49E-1C81F3C524F7}" type="parTrans" cxnId="{88176651-0DB2-4446-97B7-CF45358AF6A7}">
      <dgm:prSet/>
      <dgm:spPr/>
      <dgm:t>
        <a:bodyPr/>
        <a:lstStyle/>
        <a:p>
          <a:endParaRPr lang="en-US" noProof="0" dirty="0"/>
        </a:p>
      </dgm:t>
    </dgm:pt>
    <dgm:pt modelId="{0C4BD1DD-7F37-40ED-BCE6-CC3CC8B7F3FE}" type="sibTrans" cxnId="{88176651-0DB2-4446-97B7-CF45358AF6A7}">
      <dgm:prSet/>
      <dgm:spPr/>
      <dgm:t>
        <a:bodyPr/>
        <a:lstStyle/>
        <a:p>
          <a:endParaRPr lang="en-US" noProof="0" dirty="0"/>
        </a:p>
      </dgm:t>
    </dgm:pt>
    <dgm:pt modelId="{D4056005-E4DD-4888-9FFF-8500780D8B53}">
      <dgm:prSet/>
      <dgm:spPr/>
      <dgm:t>
        <a:bodyPr/>
        <a:lstStyle/>
        <a:p>
          <a:r>
            <a:rPr lang="en-US" b="0" i="0" u="none" noProof="0" dirty="0"/>
            <a:t>Henrik Madsen</a:t>
          </a:r>
          <a:endParaRPr lang="en-US" noProof="0" dirty="0"/>
        </a:p>
      </dgm:t>
    </dgm:pt>
    <dgm:pt modelId="{0223E3DA-5920-47C7-A11D-62CD5B24C976}" type="parTrans" cxnId="{ED968AD4-6A5C-448E-941D-028FF6921C0F}">
      <dgm:prSet/>
      <dgm:spPr/>
      <dgm:t>
        <a:bodyPr/>
        <a:lstStyle/>
        <a:p>
          <a:endParaRPr lang="en-US" noProof="0" dirty="0"/>
        </a:p>
      </dgm:t>
    </dgm:pt>
    <dgm:pt modelId="{55CFF6D3-7989-4C18-8FC9-5B3CA6B9715C}" type="sibTrans" cxnId="{ED968AD4-6A5C-448E-941D-028FF6921C0F}">
      <dgm:prSet/>
      <dgm:spPr/>
      <dgm:t>
        <a:bodyPr/>
        <a:lstStyle/>
        <a:p>
          <a:endParaRPr lang="en-US" noProof="0" dirty="0"/>
        </a:p>
      </dgm:t>
    </dgm:pt>
    <dgm:pt modelId="{1639E48A-7212-4ADE-A1EC-5D8EA932BFA1}">
      <dgm:prSet/>
      <dgm:spPr/>
      <dgm:t>
        <a:bodyPr/>
        <a:lstStyle/>
        <a:p>
          <a:r>
            <a:rPr lang="en-US" b="0" i="0" u="none" noProof="0" dirty="0"/>
            <a:t>Hugo Hall</a:t>
          </a:r>
          <a:endParaRPr lang="en-US" noProof="0" dirty="0"/>
        </a:p>
      </dgm:t>
    </dgm:pt>
    <dgm:pt modelId="{EB30EA92-6CD1-409B-A842-107E62E1206E}" type="parTrans" cxnId="{15849409-BD33-4928-AFD2-6BDC4E5EB0B0}">
      <dgm:prSet/>
      <dgm:spPr/>
      <dgm:t>
        <a:bodyPr/>
        <a:lstStyle/>
        <a:p>
          <a:endParaRPr lang="en-US" noProof="0" dirty="0"/>
        </a:p>
      </dgm:t>
    </dgm:pt>
    <dgm:pt modelId="{9F237655-1A17-48AA-910A-4F84C52E1A2A}" type="sibTrans" cxnId="{15849409-BD33-4928-AFD2-6BDC4E5EB0B0}">
      <dgm:prSet/>
      <dgm:spPr/>
      <dgm:t>
        <a:bodyPr/>
        <a:lstStyle/>
        <a:p>
          <a:endParaRPr lang="en-US" noProof="0" dirty="0"/>
        </a:p>
      </dgm:t>
    </dgm:pt>
    <dgm:pt modelId="{DA5E84A5-7119-43E3-9F85-4A69D57FF467}">
      <dgm:prSet/>
      <dgm:spPr/>
      <dgm:t>
        <a:bodyPr/>
        <a:lstStyle/>
        <a:p>
          <a:r>
            <a:rPr lang="en-US" b="0" i="0" u="none" noProof="0" dirty="0"/>
            <a:t>Jan Larsen	</a:t>
          </a:r>
          <a:endParaRPr lang="en-US" noProof="0" dirty="0"/>
        </a:p>
      </dgm:t>
    </dgm:pt>
    <dgm:pt modelId="{CBE70FC2-B64E-46FF-B38D-51B5117F874B}" type="parTrans" cxnId="{2C2D8F6C-FAF8-49E5-ACEF-66DF25290C5D}">
      <dgm:prSet/>
      <dgm:spPr/>
      <dgm:t>
        <a:bodyPr/>
        <a:lstStyle/>
        <a:p>
          <a:endParaRPr lang="en-US" noProof="0" dirty="0"/>
        </a:p>
      </dgm:t>
    </dgm:pt>
    <dgm:pt modelId="{AE864842-488C-4BD6-82A8-6C6E344A573B}" type="sibTrans" cxnId="{2C2D8F6C-FAF8-49E5-ACEF-66DF25290C5D}">
      <dgm:prSet/>
      <dgm:spPr/>
      <dgm:t>
        <a:bodyPr/>
        <a:lstStyle/>
        <a:p>
          <a:endParaRPr lang="en-US" noProof="0" dirty="0"/>
        </a:p>
      </dgm:t>
    </dgm:pt>
    <dgm:pt modelId="{F5B72CE2-F814-4ED2-87E0-581521E694C0}">
      <dgm:prSet/>
      <dgm:spPr/>
      <dgm:t>
        <a:bodyPr/>
        <a:lstStyle/>
        <a:p>
          <a:r>
            <a:rPr lang="en-US" b="0" i="0" u="none" noProof="0" dirty="0"/>
            <a:t>Kim Lund	</a:t>
          </a:r>
          <a:endParaRPr lang="en-US" noProof="0" dirty="0"/>
        </a:p>
      </dgm:t>
    </dgm:pt>
    <dgm:pt modelId="{6EB9944C-D254-488C-9CA5-FDEEA9D8E10B}" type="parTrans" cxnId="{1AD23DF5-7B32-450D-B7C2-B0994A8A2944}">
      <dgm:prSet/>
      <dgm:spPr/>
      <dgm:t>
        <a:bodyPr/>
        <a:lstStyle/>
        <a:p>
          <a:endParaRPr lang="en-US" noProof="0" dirty="0"/>
        </a:p>
      </dgm:t>
    </dgm:pt>
    <dgm:pt modelId="{CBCC4548-06D9-44B6-89B3-2413EDDC8D6D}" type="sibTrans" cxnId="{1AD23DF5-7B32-450D-B7C2-B0994A8A2944}">
      <dgm:prSet/>
      <dgm:spPr/>
      <dgm:t>
        <a:bodyPr/>
        <a:lstStyle/>
        <a:p>
          <a:endParaRPr lang="en-US" noProof="0" dirty="0"/>
        </a:p>
      </dgm:t>
    </dgm:pt>
    <dgm:pt modelId="{381B39FC-FDFB-492A-A1A0-7E3A8D80564D}">
      <dgm:prSet/>
      <dgm:spPr/>
      <dgm:t>
        <a:bodyPr/>
        <a:lstStyle/>
        <a:p>
          <a:r>
            <a:rPr lang="en-US" b="0" i="0" u="none" noProof="0" dirty="0"/>
            <a:t>Klaus Johansen	</a:t>
          </a:r>
          <a:endParaRPr lang="en-US" noProof="0" dirty="0"/>
        </a:p>
      </dgm:t>
    </dgm:pt>
    <dgm:pt modelId="{5236BE3C-63C3-4B0C-AA39-18E4D1C1FCF6}" type="parTrans" cxnId="{D7476209-815C-4789-925F-66ADB9F3E068}">
      <dgm:prSet/>
      <dgm:spPr/>
      <dgm:t>
        <a:bodyPr/>
        <a:lstStyle/>
        <a:p>
          <a:endParaRPr lang="en-US" noProof="0" dirty="0"/>
        </a:p>
      </dgm:t>
    </dgm:pt>
    <dgm:pt modelId="{6D7714CB-3305-42B1-8D1A-327352BF2AFC}" type="sibTrans" cxnId="{D7476209-815C-4789-925F-66ADB9F3E068}">
      <dgm:prSet/>
      <dgm:spPr/>
      <dgm:t>
        <a:bodyPr/>
        <a:lstStyle/>
        <a:p>
          <a:endParaRPr lang="en-US" noProof="0" dirty="0"/>
        </a:p>
      </dgm:t>
    </dgm:pt>
    <dgm:pt modelId="{46EF8341-BC1D-4B13-BE8C-F533930FEDCD}">
      <dgm:prSet/>
      <dgm:spPr/>
      <dgm:t>
        <a:bodyPr/>
        <a:lstStyle/>
        <a:p>
          <a:r>
            <a:rPr lang="en-US" b="0" i="0" u="none" noProof="0" dirty="0"/>
            <a:t>Michael </a:t>
          </a:r>
          <a:r>
            <a:rPr lang="en-US" b="0" i="0" u="none" noProof="0" dirty="0" err="1"/>
            <a:t>Malmgren</a:t>
          </a:r>
          <a:r>
            <a:rPr lang="en-US" b="0" i="0" u="none" noProof="0" dirty="0"/>
            <a:t>	</a:t>
          </a:r>
          <a:endParaRPr lang="en-US" noProof="0" dirty="0"/>
        </a:p>
      </dgm:t>
    </dgm:pt>
    <dgm:pt modelId="{641ACA16-4A5A-4F04-A345-E03ABA161AE8}" type="parTrans" cxnId="{68D69458-9011-4FFD-8F40-F71956A5BCC2}">
      <dgm:prSet/>
      <dgm:spPr/>
      <dgm:t>
        <a:bodyPr/>
        <a:lstStyle/>
        <a:p>
          <a:endParaRPr lang="en-US" noProof="0" dirty="0"/>
        </a:p>
      </dgm:t>
    </dgm:pt>
    <dgm:pt modelId="{E80F42F0-F2B7-417E-9A8E-4FB6BAB69833}" type="sibTrans" cxnId="{68D69458-9011-4FFD-8F40-F71956A5BCC2}">
      <dgm:prSet/>
      <dgm:spPr/>
      <dgm:t>
        <a:bodyPr/>
        <a:lstStyle/>
        <a:p>
          <a:endParaRPr lang="en-US" noProof="0" dirty="0"/>
        </a:p>
      </dgm:t>
    </dgm:pt>
    <dgm:pt modelId="{0EB38DB9-DC1C-4737-AFDB-C9D665C638F8}">
      <dgm:prSet/>
      <dgm:spPr/>
      <dgm:t>
        <a:bodyPr/>
        <a:lstStyle/>
        <a:p>
          <a:r>
            <a:rPr lang="en-US" b="0" i="0" u="none" noProof="0" dirty="0"/>
            <a:t>Peter </a:t>
          </a:r>
          <a:r>
            <a:rPr lang="en-US" b="0" i="0" u="none" noProof="0" dirty="0" err="1"/>
            <a:t>Søndergård</a:t>
          </a:r>
          <a:endParaRPr lang="en-US" noProof="0" dirty="0"/>
        </a:p>
      </dgm:t>
    </dgm:pt>
    <dgm:pt modelId="{62318F73-988D-4C27-AAE3-5D5662FA1FF8}" type="parTrans" cxnId="{9C312CC8-6E17-42B4-9A3E-9E25371B7001}">
      <dgm:prSet/>
      <dgm:spPr/>
      <dgm:t>
        <a:bodyPr/>
        <a:lstStyle/>
        <a:p>
          <a:endParaRPr lang="en-US" noProof="0" dirty="0"/>
        </a:p>
      </dgm:t>
    </dgm:pt>
    <dgm:pt modelId="{3288B987-27DD-4D85-BE6C-4BF0112436E0}" type="sibTrans" cxnId="{9C312CC8-6E17-42B4-9A3E-9E25371B7001}">
      <dgm:prSet/>
      <dgm:spPr/>
      <dgm:t>
        <a:bodyPr/>
        <a:lstStyle/>
        <a:p>
          <a:endParaRPr lang="en-US" noProof="0" dirty="0"/>
        </a:p>
      </dgm:t>
    </dgm:pt>
    <dgm:pt modelId="{5898AABD-A806-4672-9FD7-5FF567051111}">
      <dgm:prSet phldrT="[Tekst]"/>
      <dgm:spPr/>
      <dgm:t>
        <a:bodyPr/>
        <a:lstStyle/>
        <a:p>
          <a:r>
            <a:rPr lang="en-US" b="0" i="0" u="none" noProof="0" dirty="0"/>
            <a:t>Toyota</a:t>
          </a:r>
          <a:endParaRPr lang="en-US" noProof="0" dirty="0"/>
        </a:p>
      </dgm:t>
    </dgm:pt>
    <dgm:pt modelId="{FA557B78-0B87-4040-B08E-A3CC7DDB315E}" type="parTrans" cxnId="{31F78535-DD5E-4D23-A1DA-7FF38CD663B9}">
      <dgm:prSet/>
      <dgm:spPr/>
      <dgm:t>
        <a:bodyPr/>
        <a:lstStyle/>
        <a:p>
          <a:endParaRPr lang="en-US" noProof="0" dirty="0"/>
        </a:p>
      </dgm:t>
    </dgm:pt>
    <dgm:pt modelId="{F0F7F771-22C6-4BE3-9679-C28FF56429DE}" type="sibTrans" cxnId="{31F78535-DD5E-4D23-A1DA-7FF38CD663B9}">
      <dgm:prSet/>
      <dgm:spPr/>
      <dgm:t>
        <a:bodyPr/>
        <a:lstStyle/>
        <a:p>
          <a:endParaRPr lang="en-US" noProof="0" dirty="0"/>
        </a:p>
      </dgm:t>
    </dgm:pt>
    <dgm:pt modelId="{61584870-42B7-46CF-91B8-CB9D7F49670F}">
      <dgm:prSet/>
      <dgm:spPr/>
      <dgm:t>
        <a:bodyPr/>
        <a:lstStyle/>
        <a:p>
          <a:r>
            <a:rPr lang="en-US" b="0" i="0" u="none" noProof="0" dirty="0"/>
            <a:t>Skoda</a:t>
          </a:r>
          <a:endParaRPr lang="en-US" noProof="0" dirty="0"/>
        </a:p>
      </dgm:t>
    </dgm:pt>
    <dgm:pt modelId="{C7A845C5-87AA-4B1A-B138-5EB7FF885F17}" type="parTrans" cxnId="{5121A334-7BCB-44F8-9AEA-E515543B9D95}">
      <dgm:prSet/>
      <dgm:spPr/>
      <dgm:t>
        <a:bodyPr/>
        <a:lstStyle/>
        <a:p>
          <a:endParaRPr lang="en-US" noProof="0" dirty="0"/>
        </a:p>
      </dgm:t>
    </dgm:pt>
    <dgm:pt modelId="{35A50C92-E2D3-465F-B36E-724AC9AC6CFC}" type="sibTrans" cxnId="{5121A334-7BCB-44F8-9AEA-E515543B9D95}">
      <dgm:prSet/>
      <dgm:spPr/>
      <dgm:t>
        <a:bodyPr/>
        <a:lstStyle/>
        <a:p>
          <a:endParaRPr lang="en-US" noProof="0" dirty="0"/>
        </a:p>
      </dgm:t>
    </dgm:pt>
    <dgm:pt modelId="{65359919-FC66-4877-80EB-0F2154404F66}">
      <dgm:prSet/>
      <dgm:spPr/>
      <dgm:t>
        <a:bodyPr/>
        <a:lstStyle/>
        <a:p>
          <a:r>
            <a:rPr lang="en-US" b="0" i="0" u="none" noProof="0" dirty="0"/>
            <a:t>Peugeot</a:t>
          </a:r>
          <a:endParaRPr lang="en-US" noProof="0" dirty="0"/>
        </a:p>
      </dgm:t>
    </dgm:pt>
    <dgm:pt modelId="{0795C4DB-B4ED-4844-9367-CF63FBACEABE}" type="parTrans" cxnId="{AC59F1E2-5784-4CAF-83D9-944A91F57C73}">
      <dgm:prSet/>
      <dgm:spPr/>
      <dgm:t>
        <a:bodyPr/>
        <a:lstStyle/>
        <a:p>
          <a:endParaRPr lang="en-US" noProof="0" dirty="0"/>
        </a:p>
      </dgm:t>
    </dgm:pt>
    <dgm:pt modelId="{82937357-D124-48F4-BEC5-FC0410F1F29E}" type="sibTrans" cxnId="{AC59F1E2-5784-4CAF-83D9-944A91F57C73}">
      <dgm:prSet/>
      <dgm:spPr/>
      <dgm:t>
        <a:bodyPr/>
        <a:lstStyle/>
        <a:p>
          <a:endParaRPr lang="en-US" noProof="0" dirty="0"/>
        </a:p>
      </dgm:t>
    </dgm:pt>
    <dgm:pt modelId="{8D3992F5-275F-4B4C-BC29-DC7E1CDEC8AF}">
      <dgm:prSet/>
      <dgm:spPr/>
      <dgm:t>
        <a:bodyPr/>
        <a:lstStyle/>
        <a:p>
          <a:r>
            <a:rPr lang="en-US" b="0" i="0" u="none" noProof="0" dirty="0"/>
            <a:t>Opel</a:t>
          </a:r>
          <a:endParaRPr lang="en-US" noProof="0" dirty="0"/>
        </a:p>
      </dgm:t>
    </dgm:pt>
    <dgm:pt modelId="{99C140BF-8809-46AF-BD82-A0339B2AC1E7}" type="parTrans" cxnId="{22BEA38B-4BD4-46D8-8C59-7EC98AC16C7D}">
      <dgm:prSet/>
      <dgm:spPr/>
      <dgm:t>
        <a:bodyPr/>
        <a:lstStyle/>
        <a:p>
          <a:endParaRPr lang="en-US" noProof="0" dirty="0"/>
        </a:p>
      </dgm:t>
    </dgm:pt>
    <dgm:pt modelId="{0CBEB81E-635F-466A-A1D3-45F3E4C9EE37}" type="sibTrans" cxnId="{22BEA38B-4BD4-46D8-8C59-7EC98AC16C7D}">
      <dgm:prSet/>
      <dgm:spPr/>
      <dgm:t>
        <a:bodyPr/>
        <a:lstStyle/>
        <a:p>
          <a:endParaRPr lang="en-US" noProof="0" dirty="0"/>
        </a:p>
      </dgm:t>
    </dgm:pt>
    <dgm:pt modelId="{24FDF5EC-037A-4CC6-8236-4BA5A1D5EF78}">
      <dgm:prSet/>
      <dgm:spPr/>
      <dgm:t>
        <a:bodyPr/>
        <a:lstStyle/>
        <a:p>
          <a:r>
            <a:rPr lang="en-US" b="0" i="0" u="none" noProof="0" dirty="0"/>
            <a:t>Ford</a:t>
          </a:r>
          <a:endParaRPr lang="en-US" noProof="0" dirty="0"/>
        </a:p>
      </dgm:t>
    </dgm:pt>
    <dgm:pt modelId="{1AB91BF7-3C64-4A9D-AC07-C80897FF9D3B}" type="parTrans" cxnId="{20A38BEF-732F-4AB5-8ECA-42266D9ACD4A}">
      <dgm:prSet/>
      <dgm:spPr/>
      <dgm:t>
        <a:bodyPr/>
        <a:lstStyle/>
        <a:p>
          <a:endParaRPr lang="en-US" noProof="0" dirty="0"/>
        </a:p>
      </dgm:t>
    </dgm:pt>
    <dgm:pt modelId="{AAF6B572-A253-4676-ABBC-D37E91601EFC}" type="sibTrans" cxnId="{20A38BEF-732F-4AB5-8ECA-42266D9ACD4A}">
      <dgm:prSet/>
      <dgm:spPr/>
      <dgm:t>
        <a:bodyPr/>
        <a:lstStyle/>
        <a:p>
          <a:endParaRPr lang="en-US" noProof="0" dirty="0"/>
        </a:p>
      </dgm:t>
    </dgm:pt>
    <dgm:pt modelId="{35F49019-452B-41D8-B3B6-19CB62A43FC0}">
      <dgm:prSet/>
      <dgm:spPr/>
      <dgm:t>
        <a:bodyPr/>
        <a:lstStyle/>
        <a:p>
          <a:r>
            <a:rPr lang="en-US" b="0" i="0" u="none" noProof="0" dirty="0"/>
            <a:t>Ford</a:t>
          </a:r>
          <a:endParaRPr lang="en-US" noProof="0" dirty="0"/>
        </a:p>
      </dgm:t>
    </dgm:pt>
    <dgm:pt modelId="{24AA639F-EF7E-46CD-BB3D-30369819E375}" type="parTrans" cxnId="{7F132047-4E8C-4317-BE5F-24737DCF5DFB}">
      <dgm:prSet/>
      <dgm:spPr/>
      <dgm:t>
        <a:bodyPr/>
        <a:lstStyle/>
        <a:p>
          <a:endParaRPr lang="en-US" noProof="0" dirty="0"/>
        </a:p>
      </dgm:t>
    </dgm:pt>
    <dgm:pt modelId="{BE8D56AC-BDBE-4CA1-8DF4-3F35C57E4319}" type="sibTrans" cxnId="{7F132047-4E8C-4317-BE5F-24737DCF5DFB}">
      <dgm:prSet/>
      <dgm:spPr/>
      <dgm:t>
        <a:bodyPr/>
        <a:lstStyle/>
        <a:p>
          <a:endParaRPr lang="en-US" noProof="0" dirty="0"/>
        </a:p>
      </dgm:t>
    </dgm:pt>
    <dgm:pt modelId="{0E8929E5-3F0E-494F-8B10-4F241309FFE2}">
      <dgm:prSet/>
      <dgm:spPr/>
      <dgm:t>
        <a:bodyPr/>
        <a:lstStyle/>
        <a:p>
          <a:r>
            <a:rPr lang="en-US" b="0" i="0" u="none" noProof="0" dirty="0"/>
            <a:t>Peugeot</a:t>
          </a:r>
          <a:endParaRPr lang="en-US" noProof="0" dirty="0"/>
        </a:p>
      </dgm:t>
    </dgm:pt>
    <dgm:pt modelId="{4E267C48-76BB-4217-B053-B702F20CC22C}" type="parTrans" cxnId="{A081ECF5-A90F-4258-B8FB-F38FE849E87D}">
      <dgm:prSet/>
      <dgm:spPr/>
      <dgm:t>
        <a:bodyPr/>
        <a:lstStyle/>
        <a:p>
          <a:endParaRPr lang="en-US" noProof="0" dirty="0"/>
        </a:p>
      </dgm:t>
    </dgm:pt>
    <dgm:pt modelId="{24784BC8-44DC-4310-A624-35BECD5FAF2C}" type="sibTrans" cxnId="{A081ECF5-A90F-4258-B8FB-F38FE849E87D}">
      <dgm:prSet/>
      <dgm:spPr/>
      <dgm:t>
        <a:bodyPr/>
        <a:lstStyle/>
        <a:p>
          <a:endParaRPr lang="en-US" noProof="0" dirty="0"/>
        </a:p>
      </dgm:t>
    </dgm:pt>
    <dgm:pt modelId="{CDF15C94-2CE6-4DF8-9AB6-E91D7C72360D}">
      <dgm:prSet/>
      <dgm:spPr/>
      <dgm:t>
        <a:bodyPr/>
        <a:lstStyle/>
        <a:p>
          <a:r>
            <a:rPr lang="en-US" b="0" i="0" u="none" noProof="0" dirty="0"/>
            <a:t>Opel</a:t>
          </a:r>
          <a:endParaRPr lang="en-US" noProof="0" dirty="0"/>
        </a:p>
      </dgm:t>
    </dgm:pt>
    <dgm:pt modelId="{0BEE1B23-B3B5-406F-ACD2-B63449AB1291}" type="parTrans" cxnId="{FE5F376E-5E14-4C13-BC9E-8758681DD3E5}">
      <dgm:prSet/>
      <dgm:spPr/>
      <dgm:t>
        <a:bodyPr/>
        <a:lstStyle/>
        <a:p>
          <a:endParaRPr lang="en-US" noProof="0" dirty="0"/>
        </a:p>
      </dgm:t>
    </dgm:pt>
    <dgm:pt modelId="{DB2F3410-4B6D-4651-9EC5-67E262311350}" type="sibTrans" cxnId="{FE5F376E-5E14-4C13-BC9E-8758681DD3E5}">
      <dgm:prSet/>
      <dgm:spPr/>
      <dgm:t>
        <a:bodyPr/>
        <a:lstStyle/>
        <a:p>
          <a:endParaRPr lang="en-US" noProof="0" dirty="0"/>
        </a:p>
      </dgm:t>
    </dgm:pt>
    <dgm:pt modelId="{1477DF9A-53B3-4837-810F-9E15958B46F3}">
      <dgm:prSet/>
      <dgm:spPr/>
      <dgm:t>
        <a:bodyPr/>
        <a:lstStyle/>
        <a:p>
          <a:r>
            <a:rPr lang="en-US" b="0" i="0" u="none" noProof="0" dirty="0"/>
            <a:t>Toyota</a:t>
          </a:r>
          <a:endParaRPr lang="en-US" noProof="0" dirty="0"/>
        </a:p>
      </dgm:t>
    </dgm:pt>
    <dgm:pt modelId="{59CA1F5D-CCFF-4206-9DBA-EBEEEFE8960D}" type="parTrans" cxnId="{DD364557-18DE-4749-BB92-BE85D338673D}">
      <dgm:prSet/>
      <dgm:spPr/>
      <dgm:t>
        <a:bodyPr/>
        <a:lstStyle/>
        <a:p>
          <a:endParaRPr lang="en-US" noProof="0" dirty="0"/>
        </a:p>
      </dgm:t>
    </dgm:pt>
    <dgm:pt modelId="{BC7D4E85-C8E4-47F1-8C8D-4703E06012BB}" type="sibTrans" cxnId="{DD364557-18DE-4749-BB92-BE85D338673D}">
      <dgm:prSet/>
      <dgm:spPr/>
      <dgm:t>
        <a:bodyPr/>
        <a:lstStyle/>
        <a:p>
          <a:endParaRPr lang="en-US" noProof="0" dirty="0"/>
        </a:p>
      </dgm:t>
    </dgm:pt>
    <dgm:pt modelId="{BC0094D1-254F-47D8-93E2-BC4973FAC0E4}">
      <dgm:prSet/>
      <dgm:spPr/>
      <dgm:t>
        <a:bodyPr/>
        <a:lstStyle/>
        <a:p>
          <a:r>
            <a:rPr lang="en-US" b="0" i="0" u="none" noProof="0" dirty="0"/>
            <a:t>Ford</a:t>
          </a:r>
          <a:endParaRPr lang="en-US" noProof="0" dirty="0"/>
        </a:p>
      </dgm:t>
    </dgm:pt>
    <dgm:pt modelId="{7CE59246-FC03-4BC5-8CAA-7CA420AD3089}" type="parTrans" cxnId="{A4BAFDCB-BC1C-4DB1-A0D4-E40D232F717D}">
      <dgm:prSet/>
      <dgm:spPr/>
      <dgm:t>
        <a:bodyPr/>
        <a:lstStyle/>
        <a:p>
          <a:endParaRPr lang="en-US" noProof="0" dirty="0"/>
        </a:p>
      </dgm:t>
    </dgm:pt>
    <dgm:pt modelId="{21C148A2-6E83-4103-B1B5-485B6C579F76}" type="sibTrans" cxnId="{A4BAFDCB-BC1C-4DB1-A0D4-E40D232F717D}">
      <dgm:prSet/>
      <dgm:spPr/>
      <dgm:t>
        <a:bodyPr/>
        <a:lstStyle/>
        <a:p>
          <a:endParaRPr lang="en-US" noProof="0" dirty="0"/>
        </a:p>
      </dgm:t>
    </dgm:pt>
    <dgm:pt modelId="{EA0769FE-25C0-48D3-BE05-966D7A79207D}">
      <dgm:prSet/>
      <dgm:spPr/>
      <dgm:t>
        <a:bodyPr/>
        <a:lstStyle/>
        <a:p>
          <a:r>
            <a:rPr lang="en-US" b="0" i="0" u="none" noProof="0" dirty="0"/>
            <a:t>Mercedes</a:t>
          </a:r>
          <a:endParaRPr lang="en-US" noProof="0" dirty="0"/>
        </a:p>
      </dgm:t>
    </dgm:pt>
    <dgm:pt modelId="{57561F36-9694-4467-9275-808E9858DA49}" type="parTrans" cxnId="{2F64C453-FB3E-47B6-89AC-CC28D531861A}">
      <dgm:prSet/>
      <dgm:spPr/>
      <dgm:t>
        <a:bodyPr/>
        <a:lstStyle/>
        <a:p>
          <a:endParaRPr lang="en-US" noProof="0" dirty="0"/>
        </a:p>
      </dgm:t>
    </dgm:pt>
    <dgm:pt modelId="{3A2D04C6-FD60-46AA-A131-E07122838998}" type="sibTrans" cxnId="{2F64C453-FB3E-47B6-89AC-CC28D531861A}">
      <dgm:prSet/>
      <dgm:spPr/>
      <dgm:t>
        <a:bodyPr/>
        <a:lstStyle/>
        <a:p>
          <a:endParaRPr lang="en-US" noProof="0" dirty="0"/>
        </a:p>
      </dgm:t>
    </dgm:pt>
    <dgm:pt modelId="{81B216DC-3A53-48A6-8C36-F4A416A0EB26}" type="pres">
      <dgm:prSet presAssocID="{54845143-57C9-4900-80B2-9DB9860691DC}" presName="Name0" presStyleCnt="0">
        <dgm:presLayoutVars>
          <dgm:dir/>
          <dgm:resizeHandles/>
        </dgm:presLayoutVars>
      </dgm:prSet>
      <dgm:spPr/>
    </dgm:pt>
    <dgm:pt modelId="{D6D4730A-15F1-4A86-B53B-04BC46F9934E}" type="pres">
      <dgm:prSet presAssocID="{1F41DE68-F80F-4A95-B29D-883524C93A65}" presName="compNode" presStyleCnt="0"/>
      <dgm:spPr/>
    </dgm:pt>
    <dgm:pt modelId="{0E5F7C81-D1B1-49E9-97D0-1F4CEBEF953A}" type="pres">
      <dgm:prSet presAssocID="{1F41DE68-F80F-4A95-B29D-883524C93A65}" presName="dummyConnPt" presStyleCnt="0"/>
      <dgm:spPr/>
    </dgm:pt>
    <dgm:pt modelId="{17F0676E-038F-447C-958C-644CF901F9A3}" type="pres">
      <dgm:prSet presAssocID="{1F41DE68-F80F-4A95-B29D-883524C93A65}" presName="node" presStyleLbl="node1" presStyleIdx="0" presStyleCnt="11">
        <dgm:presLayoutVars>
          <dgm:bulletEnabled val="1"/>
        </dgm:presLayoutVars>
      </dgm:prSet>
      <dgm:spPr/>
    </dgm:pt>
    <dgm:pt modelId="{E4120259-B7A2-4348-869D-C3ADB7810CAA}" type="pres">
      <dgm:prSet presAssocID="{BA5B3811-B9FE-4A01-8832-F1A830022AF0}" presName="sibTrans" presStyleLbl="bgSibTrans2D1" presStyleIdx="0" presStyleCnt="10"/>
      <dgm:spPr/>
    </dgm:pt>
    <dgm:pt modelId="{DF0DA912-9BBF-460B-A64F-AD77D2BE2A45}" type="pres">
      <dgm:prSet presAssocID="{96AB6C23-006F-4E41-B638-2C0332525266}" presName="compNode" presStyleCnt="0"/>
      <dgm:spPr/>
    </dgm:pt>
    <dgm:pt modelId="{B7F2B1DA-E25F-4B5F-B5F5-B7EE737D54EE}" type="pres">
      <dgm:prSet presAssocID="{96AB6C23-006F-4E41-B638-2C0332525266}" presName="dummyConnPt" presStyleCnt="0"/>
      <dgm:spPr/>
    </dgm:pt>
    <dgm:pt modelId="{AE5722C8-15CD-4E5F-A056-8C4EF489A007}" type="pres">
      <dgm:prSet presAssocID="{96AB6C23-006F-4E41-B638-2C0332525266}" presName="node" presStyleLbl="node1" presStyleIdx="1" presStyleCnt="11">
        <dgm:presLayoutVars>
          <dgm:bulletEnabled val="1"/>
        </dgm:presLayoutVars>
      </dgm:prSet>
      <dgm:spPr/>
    </dgm:pt>
    <dgm:pt modelId="{AA7EB37C-6D76-48E0-A0D8-70F38DFE1491}" type="pres">
      <dgm:prSet presAssocID="{46C99308-51D8-438B-844E-3FC851EA2B73}" presName="sibTrans" presStyleLbl="bgSibTrans2D1" presStyleIdx="1" presStyleCnt="10"/>
      <dgm:spPr/>
    </dgm:pt>
    <dgm:pt modelId="{5B14012E-E099-4AD4-829B-25CB70CA507A}" type="pres">
      <dgm:prSet presAssocID="{3E452406-C074-4CFA-9241-0399D2486E25}" presName="compNode" presStyleCnt="0"/>
      <dgm:spPr/>
    </dgm:pt>
    <dgm:pt modelId="{83D147A7-8BB5-4E9F-B0A3-610AB1759B21}" type="pres">
      <dgm:prSet presAssocID="{3E452406-C074-4CFA-9241-0399D2486E25}" presName="dummyConnPt" presStyleCnt="0"/>
      <dgm:spPr/>
    </dgm:pt>
    <dgm:pt modelId="{2CB35B3F-3719-47C9-8DFA-B41F9D86CF65}" type="pres">
      <dgm:prSet presAssocID="{3E452406-C074-4CFA-9241-0399D2486E25}" presName="node" presStyleLbl="node1" presStyleIdx="2" presStyleCnt="11">
        <dgm:presLayoutVars>
          <dgm:bulletEnabled val="1"/>
        </dgm:presLayoutVars>
      </dgm:prSet>
      <dgm:spPr/>
    </dgm:pt>
    <dgm:pt modelId="{9AF92C07-B200-4F2E-AEAA-014D0EF7020C}" type="pres">
      <dgm:prSet presAssocID="{12580DBE-3F54-4CE2-8629-3DBAC6E1229D}" presName="sibTrans" presStyleLbl="bgSibTrans2D1" presStyleIdx="2" presStyleCnt="10"/>
      <dgm:spPr/>
    </dgm:pt>
    <dgm:pt modelId="{D9E6BDF2-45BB-4D81-9108-C767EC128658}" type="pres">
      <dgm:prSet presAssocID="{54C3E073-9190-4449-BE44-C9DAA7E98417}" presName="compNode" presStyleCnt="0"/>
      <dgm:spPr/>
    </dgm:pt>
    <dgm:pt modelId="{970328E0-DF3F-4324-B5AB-F89D3E2FDC91}" type="pres">
      <dgm:prSet presAssocID="{54C3E073-9190-4449-BE44-C9DAA7E98417}" presName="dummyConnPt" presStyleCnt="0"/>
      <dgm:spPr/>
    </dgm:pt>
    <dgm:pt modelId="{64C404D5-5990-47E0-ABDE-CFE4B02C1C7F}" type="pres">
      <dgm:prSet presAssocID="{54C3E073-9190-4449-BE44-C9DAA7E98417}" presName="node" presStyleLbl="node1" presStyleIdx="3" presStyleCnt="11">
        <dgm:presLayoutVars>
          <dgm:bulletEnabled val="1"/>
        </dgm:presLayoutVars>
      </dgm:prSet>
      <dgm:spPr/>
    </dgm:pt>
    <dgm:pt modelId="{B5AA503B-8512-4B30-81F6-6B48811500D9}" type="pres">
      <dgm:prSet presAssocID="{0C4BD1DD-7F37-40ED-BCE6-CC3CC8B7F3FE}" presName="sibTrans" presStyleLbl="bgSibTrans2D1" presStyleIdx="3" presStyleCnt="10"/>
      <dgm:spPr/>
    </dgm:pt>
    <dgm:pt modelId="{BB867B9F-CB95-4B93-9EAE-21BA7827C46A}" type="pres">
      <dgm:prSet presAssocID="{D4056005-E4DD-4888-9FFF-8500780D8B53}" presName="compNode" presStyleCnt="0"/>
      <dgm:spPr/>
    </dgm:pt>
    <dgm:pt modelId="{3ACEB9B6-3E79-402A-AC6F-AB9241B6A622}" type="pres">
      <dgm:prSet presAssocID="{D4056005-E4DD-4888-9FFF-8500780D8B53}" presName="dummyConnPt" presStyleCnt="0"/>
      <dgm:spPr/>
    </dgm:pt>
    <dgm:pt modelId="{0CD5B4C0-4BD4-402A-BC95-23CAFEBBE7B3}" type="pres">
      <dgm:prSet presAssocID="{D4056005-E4DD-4888-9FFF-8500780D8B53}" presName="node" presStyleLbl="node1" presStyleIdx="4" presStyleCnt="11">
        <dgm:presLayoutVars>
          <dgm:bulletEnabled val="1"/>
        </dgm:presLayoutVars>
      </dgm:prSet>
      <dgm:spPr/>
    </dgm:pt>
    <dgm:pt modelId="{46AB55BF-6713-4874-843A-02433AD6957B}" type="pres">
      <dgm:prSet presAssocID="{55CFF6D3-7989-4C18-8FC9-5B3CA6B9715C}" presName="sibTrans" presStyleLbl="bgSibTrans2D1" presStyleIdx="4" presStyleCnt="10"/>
      <dgm:spPr/>
    </dgm:pt>
    <dgm:pt modelId="{00BC8567-E759-4976-9569-B96430C2DB5A}" type="pres">
      <dgm:prSet presAssocID="{1639E48A-7212-4ADE-A1EC-5D8EA932BFA1}" presName="compNode" presStyleCnt="0"/>
      <dgm:spPr/>
    </dgm:pt>
    <dgm:pt modelId="{03045C56-3DC1-4935-8D0E-2B33B24CED36}" type="pres">
      <dgm:prSet presAssocID="{1639E48A-7212-4ADE-A1EC-5D8EA932BFA1}" presName="dummyConnPt" presStyleCnt="0"/>
      <dgm:spPr/>
    </dgm:pt>
    <dgm:pt modelId="{4E95EADA-B066-4E0D-9045-93DCB528161D}" type="pres">
      <dgm:prSet presAssocID="{1639E48A-7212-4ADE-A1EC-5D8EA932BFA1}" presName="node" presStyleLbl="node1" presStyleIdx="5" presStyleCnt="11">
        <dgm:presLayoutVars>
          <dgm:bulletEnabled val="1"/>
        </dgm:presLayoutVars>
      </dgm:prSet>
      <dgm:spPr/>
    </dgm:pt>
    <dgm:pt modelId="{455D1255-D8BF-4482-892D-FB6419D0986D}" type="pres">
      <dgm:prSet presAssocID="{9F237655-1A17-48AA-910A-4F84C52E1A2A}" presName="sibTrans" presStyleLbl="bgSibTrans2D1" presStyleIdx="5" presStyleCnt="10"/>
      <dgm:spPr/>
    </dgm:pt>
    <dgm:pt modelId="{17CB4982-1734-4DB3-84A0-6DA3451F540B}" type="pres">
      <dgm:prSet presAssocID="{DA5E84A5-7119-43E3-9F85-4A69D57FF467}" presName="compNode" presStyleCnt="0"/>
      <dgm:spPr/>
    </dgm:pt>
    <dgm:pt modelId="{F97FFECF-A7C2-4F2C-A185-19C94BD11A33}" type="pres">
      <dgm:prSet presAssocID="{DA5E84A5-7119-43E3-9F85-4A69D57FF467}" presName="dummyConnPt" presStyleCnt="0"/>
      <dgm:spPr/>
    </dgm:pt>
    <dgm:pt modelId="{995C77E7-30E5-40A8-8979-F8781BFD6EA6}" type="pres">
      <dgm:prSet presAssocID="{DA5E84A5-7119-43E3-9F85-4A69D57FF467}" presName="node" presStyleLbl="node1" presStyleIdx="6" presStyleCnt="11">
        <dgm:presLayoutVars>
          <dgm:bulletEnabled val="1"/>
        </dgm:presLayoutVars>
      </dgm:prSet>
      <dgm:spPr/>
    </dgm:pt>
    <dgm:pt modelId="{418F107C-5FD0-4E3A-8EEA-5081C4A730AE}" type="pres">
      <dgm:prSet presAssocID="{AE864842-488C-4BD6-82A8-6C6E344A573B}" presName="sibTrans" presStyleLbl="bgSibTrans2D1" presStyleIdx="6" presStyleCnt="10"/>
      <dgm:spPr/>
    </dgm:pt>
    <dgm:pt modelId="{63312E3C-D3CF-4B47-974D-BFE8B724C72A}" type="pres">
      <dgm:prSet presAssocID="{F5B72CE2-F814-4ED2-87E0-581521E694C0}" presName="compNode" presStyleCnt="0"/>
      <dgm:spPr/>
    </dgm:pt>
    <dgm:pt modelId="{A71DE889-8DE0-484F-B14F-11CAF84C56F6}" type="pres">
      <dgm:prSet presAssocID="{F5B72CE2-F814-4ED2-87E0-581521E694C0}" presName="dummyConnPt" presStyleCnt="0"/>
      <dgm:spPr/>
    </dgm:pt>
    <dgm:pt modelId="{25E04B2C-84C3-4FA7-87FF-FFC74A41FCC9}" type="pres">
      <dgm:prSet presAssocID="{F5B72CE2-F814-4ED2-87E0-581521E694C0}" presName="node" presStyleLbl="node1" presStyleIdx="7" presStyleCnt="11">
        <dgm:presLayoutVars>
          <dgm:bulletEnabled val="1"/>
        </dgm:presLayoutVars>
      </dgm:prSet>
      <dgm:spPr/>
    </dgm:pt>
    <dgm:pt modelId="{36D44BC8-A151-4157-9474-EF4159A7EFA2}" type="pres">
      <dgm:prSet presAssocID="{CBCC4548-06D9-44B6-89B3-2413EDDC8D6D}" presName="sibTrans" presStyleLbl="bgSibTrans2D1" presStyleIdx="7" presStyleCnt="10"/>
      <dgm:spPr/>
    </dgm:pt>
    <dgm:pt modelId="{E79FC7EF-2BC5-425A-88D4-E020592152F9}" type="pres">
      <dgm:prSet presAssocID="{381B39FC-FDFB-492A-A1A0-7E3A8D80564D}" presName="compNode" presStyleCnt="0"/>
      <dgm:spPr/>
    </dgm:pt>
    <dgm:pt modelId="{530C6156-1AF3-4D2B-9BBF-ECABA854188D}" type="pres">
      <dgm:prSet presAssocID="{381B39FC-FDFB-492A-A1A0-7E3A8D80564D}" presName="dummyConnPt" presStyleCnt="0"/>
      <dgm:spPr/>
    </dgm:pt>
    <dgm:pt modelId="{10AF9C6B-C969-4145-A7F1-8E5C89BC2499}" type="pres">
      <dgm:prSet presAssocID="{381B39FC-FDFB-492A-A1A0-7E3A8D80564D}" presName="node" presStyleLbl="node1" presStyleIdx="8" presStyleCnt="11">
        <dgm:presLayoutVars>
          <dgm:bulletEnabled val="1"/>
        </dgm:presLayoutVars>
      </dgm:prSet>
      <dgm:spPr/>
    </dgm:pt>
    <dgm:pt modelId="{562B84F1-AE29-4A82-8A45-CD5928C03778}" type="pres">
      <dgm:prSet presAssocID="{6D7714CB-3305-42B1-8D1A-327352BF2AFC}" presName="sibTrans" presStyleLbl="bgSibTrans2D1" presStyleIdx="8" presStyleCnt="10"/>
      <dgm:spPr/>
    </dgm:pt>
    <dgm:pt modelId="{EEE8BD9C-1499-4F28-991A-7AB593EA0144}" type="pres">
      <dgm:prSet presAssocID="{46EF8341-BC1D-4B13-BE8C-F533930FEDCD}" presName="compNode" presStyleCnt="0"/>
      <dgm:spPr/>
    </dgm:pt>
    <dgm:pt modelId="{BC088EEA-B786-469D-8D44-0EFED0C38168}" type="pres">
      <dgm:prSet presAssocID="{46EF8341-BC1D-4B13-BE8C-F533930FEDCD}" presName="dummyConnPt" presStyleCnt="0"/>
      <dgm:spPr/>
    </dgm:pt>
    <dgm:pt modelId="{52440DF1-A6AE-4CF2-9907-623B02498C39}" type="pres">
      <dgm:prSet presAssocID="{46EF8341-BC1D-4B13-BE8C-F533930FEDCD}" presName="node" presStyleLbl="node1" presStyleIdx="9" presStyleCnt="11">
        <dgm:presLayoutVars>
          <dgm:bulletEnabled val="1"/>
        </dgm:presLayoutVars>
      </dgm:prSet>
      <dgm:spPr/>
    </dgm:pt>
    <dgm:pt modelId="{86FD58CA-1148-4F93-B5A4-4EA63D609455}" type="pres">
      <dgm:prSet presAssocID="{E80F42F0-F2B7-417E-9A8E-4FB6BAB69833}" presName="sibTrans" presStyleLbl="bgSibTrans2D1" presStyleIdx="9" presStyleCnt="10"/>
      <dgm:spPr/>
    </dgm:pt>
    <dgm:pt modelId="{BCC0D911-2636-4849-BD43-1D46D10274DF}" type="pres">
      <dgm:prSet presAssocID="{0EB38DB9-DC1C-4737-AFDB-C9D665C638F8}" presName="compNode" presStyleCnt="0"/>
      <dgm:spPr/>
    </dgm:pt>
    <dgm:pt modelId="{6AACA7F2-607E-47BB-8EF8-6A0BD85ED5D6}" type="pres">
      <dgm:prSet presAssocID="{0EB38DB9-DC1C-4737-AFDB-C9D665C638F8}" presName="dummyConnPt" presStyleCnt="0"/>
      <dgm:spPr/>
    </dgm:pt>
    <dgm:pt modelId="{DF242E8E-B381-4BCE-B68C-FE726A1A1AB7}" type="pres">
      <dgm:prSet presAssocID="{0EB38DB9-DC1C-4737-AFDB-C9D665C638F8}" presName="node" presStyleLbl="node1" presStyleIdx="10" presStyleCnt="11">
        <dgm:presLayoutVars>
          <dgm:bulletEnabled val="1"/>
        </dgm:presLayoutVars>
      </dgm:prSet>
      <dgm:spPr/>
    </dgm:pt>
  </dgm:ptLst>
  <dgm:cxnLst>
    <dgm:cxn modelId="{FC89FE01-C466-429B-90B1-6E89481705E6}" type="presOf" srcId="{D4056005-E4DD-4888-9FFF-8500780D8B53}" destId="{0CD5B4C0-4BD4-402A-BC95-23CAFEBBE7B3}" srcOrd="0" destOrd="0" presId="urn:microsoft.com/office/officeart/2005/8/layout/bProcess4"/>
    <dgm:cxn modelId="{D7476209-815C-4789-925F-66ADB9F3E068}" srcId="{54845143-57C9-4900-80B2-9DB9860691DC}" destId="{381B39FC-FDFB-492A-A1A0-7E3A8D80564D}" srcOrd="8" destOrd="0" parTransId="{5236BE3C-63C3-4B0C-AA39-18E4D1C1FCF6}" sibTransId="{6D7714CB-3305-42B1-8D1A-327352BF2AFC}"/>
    <dgm:cxn modelId="{15849409-BD33-4928-AFD2-6BDC4E5EB0B0}" srcId="{54845143-57C9-4900-80B2-9DB9860691DC}" destId="{1639E48A-7212-4ADE-A1EC-5D8EA932BFA1}" srcOrd="5" destOrd="0" parTransId="{EB30EA92-6CD1-409B-A842-107E62E1206E}" sibTransId="{9F237655-1A17-48AA-910A-4F84C52E1A2A}"/>
    <dgm:cxn modelId="{19D8E91A-2566-4197-A4DE-554D1322C133}" type="presOf" srcId="{96AB6C23-006F-4E41-B638-2C0332525266}" destId="{AE5722C8-15CD-4E5F-A056-8C4EF489A007}" srcOrd="0" destOrd="0" presId="urn:microsoft.com/office/officeart/2005/8/layout/bProcess4"/>
    <dgm:cxn modelId="{AA967425-92FF-4984-99F9-B128518C80D1}" type="presOf" srcId="{AE864842-488C-4BD6-82A8-6C6E344A573B}" destId="{418F107C-5FD0-4E3A-8EEA-5081C4A730AE}" srcOrd="0" destOrd="0" presId="urn:microsoft.com/office/officeart/2005/8/layout/bProcess4"/>
    <dgm:cxn modelId="{61D8672D-FD87-47F0-9FCE-09D5FC2C47E7}" type="presOf" srcId="{24FDF5EC-037A-4CC6-8236-4BA5A1D5EF78}" destId="{0CD5B4C0-4BD4-402A-BC95-23CAFEBBE7B3}" srcOrd="0" destOrd="1" presId="urn:microsoft.com/office/officeart/2005/8/layout/bProcess4"/>
    <dgm:cxn modelId="{2997EE2F-D7E1-4A62-B3C1-D8F5D4EBE159}" type="presOf" srcId="{35F49019-452B-41D8-B3B6-19CB62A43FC0}" destId="{4E95EADA-B066-4E0D-9045-93DCB528161D}" srcOrd="0" destOrd="1" presId="urn:microsoft.com/office/officeart/2005/8/layout/bProcess4"/>
    <dgm:cxn modelId="{1C8C0A33-D8AC-4675-989B-95F269FFFFCB}" type="presOf" srcId="{5898AABD-A806-4672-9FD7-5FF567051111}" destId="{17F0676E-038F-447C-958C-644CF901F9A3}" srcOrd="0" destOrd="1" presId="urn:microsoft.com/office/officeart/2005/8/layout/bProcess4"/>
    <dgm:cxn modelId="{5121A334-7BCB-44F8-9AEA-E515543B9D95}" srcId="{96AB6C23-006F-4E41-B638-2C0332525266}" destId="{61584870-42B7-46CF-91B8-CB9D7F49670F}" srcOrd="0" destOrd="0" parTransId="{C7A845C5-87AA-4B1A-B138-5EB7FF885F17}" sibTransId="{35A50C92-E2D3-465F-B36E-724AC9AC6CFC}"/>
    <dgm:cxn modelId="{31F78535-DD5E-4D23-A1DA-7FF38CD663B9}" srcId="{1F41DE68-F80F-4A95-B29D-883524C93A65}" destId="{5898AABD-A806-4672-9FD7-5FF567051111}" srcOrd="0" destOrd="0" parTransId="{FA557B78-0B87-4040-B08E-A3CC7DDB315E}" sibTransId="{F0F7F771-22C6-4BE3-9679-C28FF56429DE}"/>
    <dgm:cxn modelId="{F9824C3E-6DD0-4D30-818F-DD3E86E2225B}" type="presOf" srcId="{1477DF9A-53B3-4837-810F-9E15958B46F3}" destId="{10AF9C6B-C969-4145-A7F1-8E5C89BC2499}" srcOrd="0" destOrd="1" presId="urn:microsoft.com/office/officeart/2005/8/layout/bProcess4"/>
    <dgm:cxn modelId="{26111F64-4985-47E7-BC30-7411A618CFDD}" type="presOf" srcId="{DA5E84A5-7119-43E3-9F85-4A69D57FF467}" destId="{995C77E7-30E5-40A8-8979-F8781BFD6EA6}" srcOrd="0" destOrd="0" presId="urn:microsoft.com/office/officeart/2005/8/layout/bProcess4"/>
    <dgm:cxn modelId="{31437844-8E88-45E4-9CE8-6A5F79A7377C}" type="presOf" srcId="{65359919-FC66-4877-80EB-0F2154404F66}" destId="{2CB35B3F-3719-47C9-8DFA-B41F9D86CF65}" srcOrd="0" destOrd="1" presId="urn:microsoft.com/office/officeart/2005/8/layout/bProcess4"/>
    <dgm:cxn modelId="{458EE864-121D-43FE-9514-7B7B936586B5}" type="presOf" srcId="{E80F42F0-F2B7-417E-9A8E-4FB6BAB69833}" destId="{86FD58CA-1148-4F93-B5A4-4EA63D609455}" srcOrd="0" destOrd="0" presId="urn:microsoft.com/office/officeart/2005/8/layout/bProcess4"/>
    <dgm:cxn modelId="{8FBB3665-9390-418D-8042-315B6CA6E419}" type="presOf" srcId="{0EB38DB9-DC1C-4737-AFDB-C9D665C638F8}" destId="{DF242E8E-B381-4BCE-B68C-FE726A1A1AB7}" srcOrd="0" destOrd="0" presId="urn:microsoft.com/office/officeart/2005/8/layout/bProcess4"/>
    <dgm:cxn modelId="{7F132047-4E8C-4317-BE5F-24737DCF5DFB}" srcId="{1639E48A-7212-4ADE-A1EC-5D8EA932BFA1}" destId="{35F49019-452B-41D8-B3B6-19CB62A43FC0}" srcOrd="0" destOrd="0" parTransId="{24AA639F-EF7E-46CD-BB3D-30369819E375}" sibTransId="{BE8D56AC-BDBE-4CA1-8DF4-3F35C57E4319}"/>
    <dgm:cxn modelId="{FA6AC348-B107-4762-AA58-CADEDFFA893E}" type="presOf" srcId="{8D3992F5-275F-4B4C-BC29-DC7E1CDEC8AF}" destId="{64C404D5-5990-47E0-ABDE-CFE4B02C1C7F}" srcOrd="0" destOrd="1" presId="urn:microsoft.com/office/officeart/2005/8/layout/bProcess4"/>
    <dgm:cxn modelId="{B8801249-DE00-4BA3-B7AB-79556C169508}" type="presOf" srcId="{1F41DE68-F80F-4A95-B29D-883524C93A65}" destId="{17F0676E-038F-447C-958C-644CF901F9A3}" srcOrd="0" destOrd="0" presId="urn:microsoft.com/office/officeart/2005/8/layout/bProcess4"/>
    <dgm:cxn modelId="{2C2D8F6C-FAF8-49E5-ACEF-66DF25290C5D}" srcId="{54845143-57C9-4900-80B2-9DB9860691DC}" destId="{DA5E84A5-7119-43E3-9F85-4A69D57FF467}" srcOrd="6" destOrd="0" parTransId="{CBE70FC2-B64E-46FF-B38D-51B5117F874B}" sibTransId="{AE864842-488C-4BD6-82A8-6C6E344A573B}"/>
    <dgm:cxn modelId="{FE5F376E-5E14-4C13-BC9E-8758681DD3E5}" srcId="{F5B72CE2-F814-4ED2-87E0-581521E694C0}" destId="{CDF15C94-2CE6-4DF8-9AB6-E91D7C72360D}" srcOrd="0" destOrd="0" parTransId="{0BEE1B23-B3B5-406F-ACD2-B63449AB1291}" sibTransId="{DB2F3410-4B6D-4651-9EC5-67E262311350}"/>
    <dgm:cxn modelId="{4B93606F-3F19-4499-A1D1-D1A8305A98C2}" type="presOf" srcId="{12580DBE-3F54-4CE2-8629-3DBAC6E1229D}" destId="{9AF92C07-B200-4F2E-AEAA-014D0EF7020C}" srcOrd="0" destOrd="0" presId="urn:microsoft.com/office/officeart/2005/8/layout/bProcess4"/>
    <dgm:cxn modelId="{21FC9950-A616-4BC1-BF34-4648763B9F64}" type="presOf" srcId="{381B39FC-FDFB-492A-A1A0-7E3A8D80564D}" destId="{10AF9C6B-C969-4145-A7F1-8E5C89BC2499}" srcOrd="0" destOrd="0" presId="urn:microsoft.com/office/officeart/2005/8/layout/bProcess4"/>
    <dgm:cxn modelId="{88176651-0DB2-4446-97B7-CF45358AF6A7}" srcId="{54845143-57C9-4900-80B2-9DB9860691DC}" destId="{54C3E073-9190-4449-BE44-C9DAA7E98417}" srcOrd="3" destOrd="0" parTransId="{1700718A-6CE9-4EB4-A49E-1C81F3C524F7}" sibTransId="{0C4BD1DD-7F37-40ED-BCE6-CC3CC8B7F3FE}"/>
    <dgm:cxn modelId="{2F64C453-FB3E-47B6-89AC-CC28D531861A}" srcId="{0EB38DB9-DC1C-4737-AFDB-C9D665C638F8}" destId="{EA0769FE-25C0-48D3-BE05-966D7A79207D}" srcOrd="0" destOrd="0" parTransId="{57561F36-9694-4467-9275-808E9858DA49}" sibTransId="{3A2D04C6-FD60-46AA-A131-E07122838998}"/>
    <dgm:cxn modelId="{52EFD553-B244-44A8-A00D-B5C5D873E708}" type="presOf" srcId="{1639E48A-7212-4ADE-A1EC-5D8EA932BFA1}" destId="{4E95EADA-B066-4E0D-9045-93DCB528161D}" srcOrd="0" destOrd="0" presId="urn:microsoft.com/office/officeart/2005/8/layout/bProcess4"/>
    <dgm:cxn modelId="{DD364557-18DE-4749-BB92-BE85D338673D}" srcId="{381B39FC-FDFB-492A-A1A0-7E3A8D80564D}" destId="{1477DF9A-53B3-4837-810F-9E15958B46F3}" srcOrd="0" destOrd="0" parTransId="{59CA1F5D-CCFF-4206-9DBA-EBEEEFE8960D}" sibTransId="{BC7D4E85-C8E4-47F1-8C8D-4703E06012BB}"/>
    <dgm:cxn modelId="{68D69458-9011-4FFD-8F40-F71956A5BCC2}" srcId="{54845143-57C9-4900-80B2-9DB9860691DC}" destId="{46EF8341-BC1D-4B13-BE8C-F533930FEDCD}" srcOrd="9" destOrd="0" parTransId="{641ACA16-4A5A-4F04-A345-E03ABA161AE8}" sibTransId="{E80F42F0-F2B7-417E-9A8E-4FB6BAB69833}"/>
    <dgm:cxn modelId="{0349085A-6AE3-41CF-A95D-7639F8162E16}" type="presOf" srcId="{55CFF6D3-7989-4C18-8FC9-5B3CA6B9715C}" destId="{46AB55BF-6713-4874-843A-02433AD6957B}" srcOrd="0" destOrd="0" presId="urn:microsoft.com/office/officeart/2005/8/layout/bProcess4"/>
    <dgm:cxn modelId="{1DE86484-EAC3-473D-94C2-3DC86F77A694}" type="presOf" srcId="{EA0769FE-25C0-48D3-BE05-966D7A79207D}" destId="{DF242E8E-B381-4BCE-B68C-FE726A1A1AB7}" srcOrd="0" destOrd="1" presId="urn:microsoft.com/office/officeart/2005/8/layout/bProcess4"/>
    <dgm:cxn modelId="{22BEA38B-4BD4-46D8-8C59-7EC98AC16C7D}" srcId="{54C3E073-9190-4449-BE44-C9DAA7E98417}" destId="{8D3992F5-275F-4B4C-BC29-DC7E1CDEC8AF}" srcOrd="0" destOrd="0" parTransId="{99C140BF-8809-46AF-BD82-A0339B2AC1E7}" sibTransId="{0CBEB81E-635F-466A-A1D3-45F3E4C9EE37}"/>
    <dgm:cxn modelId="{9C622E8C-BF8E-4AD6-BE22-60BC5E0D96F5}" type="presOf" srcId="{CDF15C94-2CE6-4DF8-9AB6-E91D7C72360D}" destId="{25E04B2C-84C3-4FA7-87FF-FFC74A41FCC9}" srcOrd="0" destOrd="1" presId="urn:microsoft.com/office/officeart/2005/8/layout/bProcess4"/>
    <dgm:cxn modelId="{B837A18D-7C83-4D0C-B76A-39BC60E0ABE5}" type="presOf" srcId="{BC0094D1-254F-47D8-93E2-BC4973FAC0E4}" destId="{52440DF1-A6AE-4CF2-9907-623B02498C39}" srcOrd="0" destOrd="1" presId="urn:microsoft.com/office/officeart/2005/8/layout/bProcess4"/>
    <dgm:cxn modelId="{A38D9492-DEC7-4D17-AF8C-7E325D88BEB6}" type="presOf" srcId="{46EF8341-BC1D-4B13-BE8C-F533930FEDCD}" destId="{52440DF1-A6AE-4CF2-9907-623B02498C39}" srcOrd="0" destOrd="0" presId="urn:microsoft.com/office/officeart/2005/8/layout/bProcess4"/>
    <dgm:cxn modelId="{B7DCE995-0895-4217-886A-3ABE19C3C41B}" type="presOf" srcId="{0E8929E5-3F0E-494F-8B10-4F241309FFE2}" destId="{995C77E7-30E5-40A8-8979-F8781BFD6EA6}" srcOrd="0" destOrd="1" presId="urn:microsoft.com/office/officeart/2005/8/layout/bProcess4"/>
    <dgm:cxn modelId="{9FA397BE-2229-4B0B-8D78-C7F64A1846A9}" type="presOf" srcId="{46C99308-51D8-438B-844E-3FC851EA2B73}" destId="{AA7EB37C-6D76-48E0-A0D8-70F38DFE1491}" srcOrd="0" destOrd="0" presId="urn:microsoft.com/office/officeart/2005/8/layout/bProcess4"/>
    <dgm:cxn modelId="{75F0E8C7-8376-4041-AC72-06100BC2BE53}" type="presOf" srcId="{61584870-42B7-46CF-91B8-CB9D7F49670F}" destId="{AE5722C8-15CD-4E5F-A056-8C4EF489A007}" srcOrd="0" destOrd="1" presId="urn:microsoft.com/office/officeart/2005/8/layout/bProcess4"/>
    <dgm:cxn modelId="{9C312CC8-6E17-42B4-9A3E-9E25371B7001}" srcId="{54845143-57C9-4900-80B2-9DB9860691DC}" destId="{0EB38DB9-DC1C-4737-AFDB-C9D665C638F8}" srcOrd="10" destOrd="0" parTransId="{62318F73-988D-4C27-AAE3-5D5662FA1FF8}" sibTransId="{3288B987-27DD-4D85-BE6C-4BF0112436E0}"/>
    <dgm:cxn modelId="{A4BAFDCB-BC1C-4DB1-A0D4-E40D232F717D}" srcId="{46EF8341-BC1D-4B13-BE8C-F533930FEDCD}" destId="{BC0094D1-254F-47D8-93E2-BC4973FAC0E4}" srcOrd="0" destOrd="0" parTransId="{7CE59246-FC03-4BC5-8CAA-7CA420AD3089}" sibTransId="{21C148A2-6E83-4103-B1B5-485B6C579F76}"/>
    <dgm:cxn modelId="{7926CBCF-557D-410B-B7D0-3E42ED1CAFD3}" type="presOf" srcId="{BA5B3811-B9FE-4A01-8832-F1A830022AF0}" destId="{E4120259-B7A2-4348-869D-C3ADB7810CAA}" srcOrd="0" destOrd="0" presId="urn:microsoft.com/office/officeart/2005/8/layout/bProcess4"/>
    <dgm:cxn modelId="{BCD236D1-88DB-4BD0-B523-C2304298F446}" type="presOf" srcId="{6D7714CB-3305-42B1-8D1A-327352BF2AFC}" destId="{562B84F1-AE29-4A82-8A45-CD5928C03778}" srcOrd="0" destOrd="0" presId="urn:microsoft.com/office/officeart/2005/8/layout/bProcess4"/>
    <dgm:cxn modelId="{23444CD1-E060-4089-999A-E90B4B7391A2}" srcId="{54845143-57C9-4900-80B2-9DB9860691DC}" destId="{1F41DE68-F80F-4A95-B29D-883524C93A65}" srcOrd="0" destOrd="0" parTransId="{19F710E4-0CFF-4E62-AD20-70489A067DDD}" sibTransId="{BA5B3811-B9FE-4A01-8832-F1A830022AF0}"/>
    <dgm:cxn modelId="{ED968AD4-6A5C-448E-941D-028FF6921C0F}" srcId="{54845143-57C9-4900-80B2-9DB9860691DC}" destId="{D4056005-E4DD-4888-9FFF-8500780D8B53}" srcOrd="4" destOrd="0" parTransId="{0223E3DA-5920-47C7-A11D-62CD5B24C976}" sibTransId="{55CFF6D3-7989-4C18-8FC9-5B3CA6B9715C}"/>
    <dgm:cxn modelId="{2C8834D6-3E90-4B98-A84E-EC8B08E76DE3}" type="presOf" srcId="{3E452406-C074-4CFA-9241-0399D2486E25}" destId="{2CB35B3F-3719-47C9-8DFA-B41F9D86CF65}" srcOrd="0" destOrd="0" presId="urn:microsoft.com/office/officeart/2005/8/layout/bProcess4"/>
    <dgm:cxn modelId="{AA814EDA-C665-4FBA-ACEA-47B3E984B5B7}" type="presOf" srcId="{9F237655-1A17-48AA-910A-4F84C52E1A2A}" destId="{455D1255-D8BF-4482-892D-FB6419D0986D}" srcOrd="0" destOrd="0" presId="urn:microsoft.com/office/officeart/2005/8/layout/bProcess4"/>
    <dgm:cxn modelId="{9E708DDF-D801-4346-BB11-EDB97F1AB22C}" srcId="{54845143-57C9-4900-80B2-9DB9860691DC}" destId="{3E452406-C074-4CFA-9241-0399D2486E25}" srcOrd="2" destOrd="0" parTransId="{EB0D7466-8992-4BF4-93CD-4290FCBFF647}" sibTransId="{12580DBE-3F54-4CE2-8629-3DBAC6E1229D}"/>
    <dgm:cxn modelId="{AC59F1E2-5784-4CAF-83D9-944A91F57C73}" srcId="{3E452406-C074-4CFA-9241-0399D2486E25}" destId="{65359919-FC66-4877-80EB-0F2154404F66}" srcOrd="0" destOrd="0" parTransId="{0795C4DB-B4ED-4844-9367-CF63FBACEABE}" sibTransId="{82937357-D124-48F4-BEC5-FC0410F1F29E}"/>
    <dgm:cxn modelId="{F6E219E8-68BF-4CB3-8548-4E83F48F1E73}" type="presOf" srcId="{0C4BD1DD-7F37-40ED-BCE6-CC3CC8B7F3FE}" destId="{B5AA503B-8512-4B30-81F6-6B48811500D9}" srcOrd="0" destOrd="0" presId="urn:microsoft.com/office/officeart/2005/8/layout/bProcess4"/>
    <dgm:cxn modelId="{D07E3DED-50FF-4679-AD00-8F06948764F3}" type="presOf" srcId="{F5B72CE2-F814-4ED2-87E0-581521E694C0}" destId="{25E04B2C-84C3-4FA7-87FF-FFC74A41FCC9}" srcOrd="0" destOrd="0" presId="urn:microsoft.com/office/officeart/2005/8/layout/bProcess4"/>
    <dgm:cxn modelId="{20A38BEF-732F-4AB5-8ECA-42266D9ACD4A}" srcId="{D4056005-E4DD-4888-9FFF-8500780D8B53}" destId="{24FDF5EC-037A-4CC6-8236-4BA5A1D5EF78}" srcOrd="0" destOrd="0" parTransId="{1AB91BF7-3C64-4A9D-AC07-C80897FF9D3B}" sibTransId="{AAF6B572-A253-4676-ABBC-D37E91601EFC}"/>
    <dgm:cxn modelId="{14D5D8F2-A350-4E62-9C21-CFF939BC087B}" srcId="{54845143-57C9-4900-80B2-9DB9860691DC}" destId="{96AB6C23-006F-4E41-B638-2C0332525266}" srcOrd="1" destOrd="0" parTransId="{28834404-2A7A-495A-9485-8B3553C27D92}" sibTransId="{46C99308-51D8-438B-844E-3FC851EA2B73}"/>
    <dgm:cxn modelId="{0EE667F4-2EC5-4148-AB99-B03223DDCF5D}" type="presOf" srcId="{54845143-57C9-4900-80B2-9DB9860691DC}" destId="{81B216DC-3A53-48A6-8C36-F4A416A0EB26}" srcOrd="0" destOrd="0" presId="urn:microsoft.com/office/officeart/2005/8/layout/bProcess4"/>
    <dgm:cxn modelId="{1AD23DF5-7B32-450D-B7C2-B0994A8A2944}" srcId="{54845143-57C9-4900-80B2-9DB9860691DC}" destId="{F5B72CE2-F814-4ED2-87E0-581521E694C0}" srcOrd="7" destOrd="0" parTransId="{6EB9944C-D254-488C-9CA5-FDEEA9D8E10B}" sibTransId="{CBCC4548-06D9-44B6-89B3-2413EDDC8D6D}"/>
    <dgm:cxn modelId="{A081ECF5-A90F-4258-B8FB-F38FE849E87D}" srcId="{DA5E84A5-7119-43E3-9F85-4A69D57FF467}" destId="{0E8929E5-3F0E-494F-8B10-4F241309FFE2}" srcOrd="0" destOrd="0" parTransId="{4E267C48-76BB-4217-B053-B702F20CC22C}" sibTransId="{24784BC8-44DC-4310-A624-35BECD5FAF2C}"/>
    <dgm:cxn modelId="{A52AEBFA-0B28-4872-88F2-355725620339}" type="presOf" srcId="{54C3E073-9190-4449-BE44-C9DAA7E98417}" destId="{64C404D5-5990-47E0-ABDE-CFE4B02C1C7F}" srcOrd="0" destOrd="0" presId="urn:microsoft.com/office/officeart/2005/8/layout/bProcess4"/>
    <dgm:cxn modelId="{661C3AFD-7B68-4BE5-BD00-8551736D4DAD}" type="presOf" srcId="{CBCC4548-06D9-44B6-89B3-2413EDDC8D6D}" destId="{36D44BC8-A151-4157-9474-EF4159A7EFA2}" srcOrd="0" destOrd="0" presId="urn:microsoft.com/office/officeart/2005/8/layout/bProcess4"/>
    <dgm:cxn modelId="{992D30AE-8358-4897-9A46-231ACF5EC9A7}" type="presParOf" srcId="{81B216DC-3A53-48A6-8C36-F4A416A0EB26}" destId="{D6D4730A-15F1-4A86-B53B-04BC46F9934E}" srcOrd="0" destOrd="0" presId="urn:microsoft.com/office/officeart/2005/8/layout/bProcess4"/>
    <dgm:cxn modelId="{F85F19E9-CDC5-4DFE-B414-24AFE23AA111}" type="presParOf" srcId="{D6D4730A-15F1-4A86-B53B-04BC46F9934E}" destId="{0E5F7C81-D1B1-49E9-97D0-1F4CEBEF953A}" srcOrd="0" destOrd="0" presId="urn:microsoft.com/office/officeart/2005/8/layout/bProcess4"/>
    <dgm:cxn modelId="{ECA04988-55C8-48E4-9268-5A007A5006B1}" type="presParOf" srcId="{D6D4730A-15F1-4A86-B53B-04BC46F9934E}" destId="{17F0676E-038F-447C-958C-644CF901F9A3}" srcOrd="1" destOrd="0" presId="urn:microsoft.com/office/officeart/2005/8/layout/bProcess4"/>
    <dgm:cxn modelId="{56DA241C-DEF7-4D06-94C8-1429D9D2ED03}" type="presParOf" srcId="{81B216DC-3A53-48A6-8C36-F4A416A0EB26}" destId="{E4120259-B7A2-4348-869D-C3ADB7810CAA}" srcOrd="1" destOrd="0" presId="urn:microsoft.com/office/officeart/2005/8/layout/bProcess4"/>
    <dgm:cxn modelId="{109579E7-1D46-4DCD-A23A-EDFF55BB51E5}" type="presParOf" srcId="{81B216DC-3A53-48A6-8C36-F4A416A0EB26}" destId="{DF0DA912-9BBF-460B-A64F-AD77D2BE2A45}" srcOrd="2" destOrd="0" presId="urn:microsoft.com/office/officeart/2005/8/layout/bProcess4"/>
    <dgm:cxn modelId="{B7DA8467-4FB9-4288-B6E9-9BDFE89B0C95}" type="presParOf" srcId="{DF0DA912-9BBF-460B-A64F-AD77D2BE2A45}" destId="{B7F2B1DA-E25F-4B5F-B5F5-B7EE737D54EE}" srcOrd="0" destOrd="0" presId="urn:microsoft.com/office/officeart/2005/8/layout/bProcess4"/>
    <dgm:cxn modelId="{30109E77-03B2-46E8-A359-99C8CD39124A}" type="presParOf" srcId="{DF0DA912-9BBF-460B-A64F-AD77D2BE2A45}" destId="{AE5722C8-15CD-4E5F-A056-8C4EF489A007}" srcOrd="1" destOrd="0" presId="urn:microsoft.com/office/officeart/2005/8/layout/bProcess4"/>
    <dgm:cxn modelId="{011B62D1-24F3-4422-990F-A2D8A997CCB4}" type="presParOf" srcId="{81B216DC-3A53-48A6-8C36-F4A416A0EB26}" destId="{AA7EB37C-6D76-48E0-A0D8-70F38DFE1491}" srcOrd="3" destOrd="0" presId="urn:microsoft.com/office/officeart/2005/8/layout/bProcess4"/>
    <dgm:cxn modelId="{B65946CD-E268-4E68-9082-3442F9976EEB}" type="presParOf" srcId="{81B216DC-3A53-48A6-8C36-F4A416A0EB26}" destId="{5B14012E-E099-4AD4-829B-25CB70CA507A}" srcOrd="4" destOrd="0" presId="urn:microsoft.com/office/officeart/2005/8/layout/bProcess4"/>
    <dgm:cxn modelId="{931D98F5-9937-4C64-AAD7-0396F51FE492}" type="presParOf" srcId="{5B14012E-E099-4AD4-829B-25CB70CA507A}" destId="{83D147A7-8BB5-4E9F-B0A3-610AB1759B21}" srcOrd="0" destOrd="0" presId="urn:microsoft.com/office/officeart/2005/8/layout/bProcess4"/>
    <dgm:cxn modelId="{7076DE34-F2BD-49B0-9901-7D42C620021A}" type="presParOf" srcId="{5B14012E-E099-4AD4-829B-25CB70CA507A}" destId="{2CB35B3F-3719-47C9-8DFA-B41F9D86CF65}" srcOrd="1" destOrd="0" presId="urn:microsoft.com/office/officeart/2005/8/layout/bProcess4"/>
    <dgm:cxn modelId="{E098F150-0E7A-4B43-9997-6C7268574C2C}" type="presParOf" srcId="{81B216DC-3A53-48A6-8C36-F4A416A0EB26}" destId="{9AF92C07-B200-4F2E-AEAA-014D0EF7020C}" srcOrd="5" destOrd="0" presId="urn:microsoft.com/office/officeart/2005/8/layout/bProcess4"/>
    <dgm:cxn modelId="{838BB0F5-8700-48BE-B242-F1D5E4179E67}" type="presParOf" srcId="{81B216DC-3A53-48A6-8C36-F4A416A0EB26}" destId="{D9E6BDF2-45BB-4D81-9108-C767EC128658}" srcOrd="6" destOrd="0" presId="urn:microsoft.com/office/officeart/2005/8/layout/bProcess4"/>
    <dgm:cxn modelId="{EB3DC8D6-3FE0-4667-AA38-CFB3E1AFB537}" type="presParOf" srcId="{D9E6BDF2-45BB-4D81-9108-C767EC128658}" destId="{970328E0-DF3F-4324-B5AB-F89D3E2FDC91}" srcOrd="0" destOrd="0" presId="urn:microsoft.com/office/officeart/2005/8/layout/bProcess4"/>
    <dgm:cxn modelId="{FBCA2F2E-08DB-4B0A-A1F1-C6D898A41A17}" type="presParOf" srcId="{D9E6BDF2-45BB-4D81-9108-C767EC128658}" destId="{64C404D5-5990-47E0-ABDE-CFE4B02C1C7F}" srcOrd="1" destOrd="0" presId="urn:microsoft.com/office/officeart/2005/8/layout/bProcess4"/>
    <dgm:cxn modelId="{F25F2264-E703-4CD3-A87B-EA2F9726FB80}" type="presParOf" srcId="{81B216DC-3A53-48A6-8C36-F4A416A0EB26}" destId="{B5AA503B-8512-4B30-81F6-6B48811500D9}" srcOrd="7" destOrd="0" presId="urn:microsoft.com/office/officeart/2005/8/layout/bProcess4"/>
    <dgm:cxn modelId="{D1031EC8-E7BA-41A2-8770-4A9BC77501FA}" type="presParOf" srcId="{81B216DC-3A53-48A6-8C36-F4A416A0EB26}" destId="{BB867B9F-CB95-4B93-9EAE-21BA7827C46A}" srcOrd="8" destOrd="0" presId="urn:microsoft.com/office/officeart/2005/8/layout/bProcess4"/>
    <dgm:cxn modelId="{E72BA534-3158-421B-B32A-2853F7B4D48D}" type="presParOf" srcId="{BB867B9F-CB95-4B93-9EAE-21BA7827C46A}" destId="{3ACEB9B6-3E79-402A-AC6F-AB9241B6A622}" srcOrd="0" destOrd="0" presId="urn:microsoft.com/office/officeart/2005/8/layout/bProcess4"/>
    <dgm:cxn modelId="{5AEAE464-611C-4E57-A939-1A153670FA0E}" type="presParOf" srcId="{BB867B9F-CB95-4B93-9EAE-21BA7827C46A}" destId="{0CD5B4C0-4BD4-402A-BC95-23CAFEBBE7B3}" srcOrd="1" destOrd="0" presId="urn:microsoft.com/office/officeart/2005/8/layout/bProcess4"/>
    <dgm:cxn modelId="{C2FB1D21-49D6-41E0-B8AB-B79E4FEE375C}" type="presParOf" srcId="{81B216DC-3A53-48A6-8C36-F4A416A0EB26}" destId="{46AB55BF-6713-4874-843A-02433AD6957B}" srcOrd="9" destOrd="0" presId="urn:microsoft.com/office/officeart/2005/8/layout/bProcess4"/>
    <dgm:cxn modelId="{A62864DA-20F9-430C-8999-0BFC34652904}" type="presParOf" srcId="{81B216DC-3A53-48A6-8C36-F4A416A0EB26}" destId="{00BC8567-E759-4976-9569-B96430C2DB5A}" srcOrd="10" destOrd="0" presId="urn:microsoft.com/office/officeart/2005/8/layout/bProcess4"/>
    <dgm:cxn modelId="{E5D296CA-3B59-483F-950E-1192E92EB8C4}" type="presParOf" srcId="{00BC8567-E759-4976-9569-B96430C2DB5A}" destId="{03045C56-3DC1-4935-8D0E-2B33B24CED36}" srcOrd="0" destOrd="0" presId="urn:microsoft.com/office/officeart/2005/8/layout/bProcess4"/>
    <dgm:cxn modelId="{B734100F-A0D0-4BE2-A81F-B1224DC2A9B9}" type="presParOf" srcId="{00BC8567-E759-4976-9569-B96430C2DB5A}" destId="{4E95EADA-B066-4E0D-9045-93DCB528161D}" srcOrd="1" destOrd="0" presId="urn:microsoft.com/office/officeart/2005/8/layout/bProcess4"/>
    <dgm:cxn modelId="{9D758096-4B70-49B2-B3DE-2FF0F8F2DF49}" type="presParOf" srcId="{81B216DC-3A53-48A6-8C36-F4A416A0EB26}" destId="{455D1255-D8BF-4482-892D-FB6419D0986D}" srcOrd="11" destOrd="0" presId="urn:microsoft.com/office/officeart/2005/8/layout/bProcess4"/>
    <dgm:cxn modelId="{6B9423D2-511F-422B-97E2-51686A5AE288}" type="presParOf" srcId="{81B216DC-3A53-48A6-8C36-F4A416A0EB26}" destId="{17CB4982-1734-4DB3-84A0-6DA3451F540B}" srcOrd="12" destOrd="0" presId="urn:microsoft.com/office/officeart/2005/8/layout/bProcess4"/>
    <dgm:cxn modelId="{AE73EBEA-748C-4769-8861-30A8F276B4BE}" type="presParOf" srcId="{17CB4982-1734-4DB3-84A0-6DA3451F540B}" destId="{F97FFECF-A7C2-4F2C-A185-19C94BD11A33}" srcOrd="0" destOrd="0" presId="urn:microsoft.com/office/officeart/2005/8/layout/bProcess4"/>
    <dgm:cxn modelId="{625FFFA6-A69E-4491-A59F-FA89BB4DF10A}" type="presParOf" srcId="{17CB4982-1734-4DB3-84A0-6DA3451F540B}" destId="{995C77E7-30E5-40A8-8979-F8781BFD6EA6}" srcOrd="1" destOrd="0" presId="urn:microsoft.com/office/officeart/2005/8/layout/bProcess4"/>
    <dgm:cxn modelId="{D167771E-927B-4343-ABD9-D6994C152742}" type="presParOf" srcId="{81B216DC-3A53-48A6-8C36-F4A416A0EB26}" destId="{418F107C-5FD0-4E3A-8EEA-5081C4A730AE}" srcOrd="13" destOrd="0" presId="urn:microsoft.com/office/officeart/2005/8/layout/bProcess4"/>
    <dgm:cxn modelId="{4AF860AF-CEA5-4731-9DC4-5C9F281F6F29}" type="presParOf" srcId="{81B216DC-3A53-48A6-8C36-F4A416A0EB26}" destId="{63312E3C-D3CF-4B47-974D-BFE8B724C72A}" srcOrd="14" destOrd="0" presId="urn:microsoft.com/office/officeart/2005/8/layout/bProcess4"/>
    <dgm:cxn modelId="{47E25E5D-9E42-4DAC-8D41-C8E450C593E0}" type="presParOf" srcId="{63312E3C-D3CF-4B47-974D-BFE8B724C72A}" destId="{A71DE889-8DE0-484F-B14F-11CAF84C56F6}" srcOrd="0" destOrd="0" presId="urn:microsoft.com/office/officeart/2005/8/layout/bProcess4"/>
    <dgm:cxn modelId="{371BCBE0-6443-4813-A03D-5BE9D60C5F88}" type="presParOf" srcId="{63312E3C-D3CF-4B47-974D-BFE8B724C72A}" destId="{25E04B2C-84C3-4FA7-87FF-FFC74A41FCC9}" srcOrd="1" destOrd="0" presId="urn:microsoft.com/office/officeart/2005/8/layout/bProcess4"/>
    <dgm:cxn modelId="{AFED0E4C-FDF2-4493-9CB5-CB6C6E2D1817}" type="presParOf" srcId="{81B216DC-3A53-48A6-8C36-F4A416A0EB26}" destId="{36D44BC8-A151-4157-9474-EF4159A7EFA2}" srcOrd="15" destOrd="0" presId="urn:microsoft.com/office/officeart/2005/8/layout/bProcess4"/>
    <dgm:cxn modelId="{4C851F4C-C61A-45C7-90C0-F6405E8BA0F4}" type="presParOf" srcId="{81B216DC-3A53-48A6-8C36-F4A416A0EB26}" destId="{E79FC7EF-2BC5-425A-88D4-E020592152F9}" srcOrd="16" destOrd="0" presId="urn:microsoft.com/office/officeart/2005/8/layout/bProcess4"/>
    <dgm:cxn modelId="{4DEC1215-23B0-43F5-9D6A-D095B0E52906}" type="presParOf" srcId="{E79FC7EF-2BC5-425A-88D4-E020592152F9}" destId="{530C6156-1AF3-4D2B-9BBF-ECABA854188D}" srcOrd="0" destOrd="0" presId="urn:microsoft.com/office/officeart/2005/8/layout/bProcess4"/>
    <dgm:cxn modelId="{A96C6881-3947-4FE5-907B-F29EAB0D69FF}" type="presParOf" srcId="{E79FC7EF-2BC5-425A-88D4-E020592152F9}" destId="{10AF9C6B-C969-4145-A7F1-8E5C89BC2499}" srcOrd="1" destOrd="0" presId="urn:microsoft.com/office/officeart/2005/8/layout/bProcess4"/>
    <dgm:cxn modelId="{D491D378-FF9E-4EDA-BF02-4B598BA6A457}" type="presParOf" srcId="{81B216DC-3A53-48A6-8C36-F4A416A0EB26}" destId="{562B84F1-AE29-4A82-8A45-CD5928C03778}" srcOrd="17" destOrd="0" presId="urn:microsoft.com/office/officeart/2005/8/layout/bProcess4"/>
    <dgm:cxn modelId="{B7F6F616-B849-43DF-9318-91C9D3627405}" type="presParOf" srcId="{81B216DC-3A53-48A6-8C36-F4A416A0EB26}" destId="{EEE8BD9C-1499-4F28-991A-7AB593EA0144}" srcOrd="18" destOrd="0" presId="urn:microsoft.com/office/officeart/2005/8/layout/bProcess4"/>
    <dgm:cxn modelId="{A33DFB19-BD80-4AF1-8192-E94264BE635B}" type="presParOf" srcId="{EEE8BD9C-1499-4F28-991A-7AB593EA0144}" destId="{BC088EEA-B786-469D-8D44-0EFED0C38168}" srcOrd="0" destOrd="0" presId="urn:microsoft.com/office/officeart/2005/8/layout/bProcess4"/>
    <dgm:cxn modelId="{C86B1C0D-D421-40BB-A14F-75D930587376}" type="presParOf" srcId="{EEE8BD9C-1499-4F28-991A-7AB593EA0144}" destId="{52440DF1-A6AE-4CF2-9907-623B02498C39}" srcOrd="1" destOrd="0" presId="urn:microsoft.com/office/officeart/2005/8/layout/bProcess4"/>
    <dgm:cxn modelId="{B2D0879B-DAD1-4513-BA5C-2506C1246B24}" type="presParOf" srcId="{81B216DC-3A53-48A6-8C36-F4A416A0EB26}" destId="{86FD58CA-1148-4F93-B5A4-4EA63D609455}" srcOrd="19" destOrd="0" presId="urn:microsoft.com/office/officeart/2005/8/layout/bProcess4"/>
    <dgm:cxn modelId="{20EF0CCE-9FEB-4318-9CFB-8B0DC834580E}" type="presParOf" srcId="{81B216DC-3A53-48A6-8C36-F4A416A0EB26}" destId="{BCC0D911-2636-4849-BD43-1D46D10274DF}" srcOrd="20" destOrd="0" presId="urn:microsoft.com/office/officeart/2005/8/layout/bProcess4"/>
    <dgm:cxn modelId="{7C651E28-FAAA-4948-B5E9-79B7E344D5F7}" type="presParOf" srcId="{BCC0D911-2636-4849-BD43-1D46D10274DF}" destId="{6AACA7F2-607E-47BB-8EF8-6A0BD85ED5D6}" srcOrd="0" destOrd="0" presId="urn:microsoft.com/office/officeart/2005/8/layout/bProcess4"/>
    <dgm:cxn modelId="{4B44327D-DEF8-4625-8985-9D0E8C7B833F}" type="presParOf" srcId="{BCC0D911-2636-4849-BD43-1D46D10274DF}" destId="{DF242E8E-B381-4BCE-B68C-FE726A1A1AB7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70DB10-AB2A-4826-B22B-DFEE908A61C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B1B165C4-695B-4EC8-8C2A-F559962E9B86}">
      <dgm:prSet phldrT="[Tekst]"/>
      <dgm:spPr/>
      <dgm:t>
        <a:bodyPr/>
        <a:lstStyle/>
        <a:p>
          <a:r>
            <a:rPr lang="en-US" b="0" i="0" u="none" noProof="0" dirty="0"/>
            <a:t>VideoBuster</a:t>
          </a:r>
          <a:endParaRPr lang="en-US" noProof="0" dirty="0"/>
        </a:p>
      </dgm:t>
    </dgm:pt>
    <dgm:pt modelId="{C8383D58-1C01-4918-90C5-EC39A9B3B48E}" type="parTrans" cxnId="{0B56EE20-C938-403F-96A1-A9CAD33C214A}">
      <dgm:prSet/>
      <dgm:spPr/>
      <dgm:t>
        <a:bodyPr/>
        <a:lstStyle/>
        <a:p>
          <a:endParaRPr lang="en-US" noProof="0" dirty="0"/>
        </a:p>
      </dgm:t>
    </dgm:pt>
    <dgm:pt modelId="{B3E8278B-7350-4D8E-93F2-A4166292C4B6}" type="sibTrans" cxnId="{0B56EE20-C938-403F-96A1-A9CAD33C214A}">
      <dgm:prSet/>
      <dgm:spPr/>
      <dgm:t>
        <a:bodyPr/>
        <a:lstStyle/>
        <a:p>
          <a:endParaRPr lang="en-US" noProof="0" dirty="0"/>
        </a:p>
      </dgm:t>
    </dgm:pt>
    <dgm:pt modelId="{0B42E7F5-4E54-46FE-8247-D3AAB0A57493}">
      <dgm:prSet/>
      <dgm:spPr/>
      <dgm:t>
        <a:bodyPr/>
        <a:lstStyle/>
        <a:p>
          <a:r>
            <a:rPr lang="en-US" b="0" i="0" u="none" noProof="0" dirty="0"/>
            <a:t>City Video</a:t>
          </a:r>
          <a:endParaRPr lang="en-US" noProof="0" dirty="0"/>
        </a:p>
      </dgm:t>
    </dgm:pt>
    <dgm:pt modelId="{ADA4E35C-D61A-4359-8D24-482F29C34100}" type="parTrans" cxnId="{30F379EF-6568-4116-BC5D-100423DA538B}">
      <dgm:prSet/>
      <dgm:spPr/>
      <dgm:t>
        <a:bodyPr/>
        <a:lstStyle/>
        <a:p>
          <a:endParaRPr lang="en-US" noProof="0" dirty="0"/>
        </a:p>
      </dgm:t>
    </dgm:pt>
    <dgm:pt modelId="{88D71256-A096-4F2B-B21F-41B7EF4F5629}" type="sibTrans" cxnId="{30F379EF-6568-4116-BC5D-100423DA538B}">
      <dgm:prSet/>
      <dgm:spPr/>
      <dgm:t>
        <a:bodyPr/>
        <a:lstStyle/>
        <a:p>
          <a:endParaRPr lang="en-US" noProof="0" dirty="0"/>
        </a:p>
      </dgm:t>
    </dgm:pt>
    <dgm:pt modelId="{B5D81859-2079-41B8-BDE4-71436EE3DB9E}">
      <dgm:prSet/>
      <dgm:spPr/>
      <dgm:t>
        <a:bodyPr/>
        <a:lstStyle/>
        <a:p>
          <a:r>
            <a:rPr lang="en-US" b="0" i="0" u="none" noProof="0" dirty="0"/>
            <a:t>Movie Zone</a:t>
          </a:r>
          <a:endParaRPr lang="en-US" noProof="0" dirty="0"/>
        </a:p>
      </dgm:t>
    </dgm:pt>
    <dgm:pt modelId="{DC1067F9-E60A-46B4-8FF8-C8A3CF1F1129}" type="parTrans" cxnId="{E6113680-87CC-4A73-9E3C-53BF1C993C25}">
      <dgm:prSet/>
      <dgm:spPr/>
      <dgm:t>
        <a:bodyPr/>
        <a:lstStyle/>
        <a:p>
          <a:endParaRPr lang="en-US" noProof="0" dirty="0"/>
        </a:p>
      </dgm:t>
    </dgm:pt>
    <dgm:pt modelId="{0699207D-6FF4-4C8A-BDE1-94FDDDBB7E7F}" type="sibTrans" cxnId="{E6113680-87CC-4A73-9E3C-53BF1C993C25}">
      <dgm:prSet/>
      <dgm:spPr/>
      <dgm:t>
        <a:bodyPr/>
        <a:lstStyle/>
        <a:p>
          <a:endParaRPr lang="en-US" noProof="0" dirty="0"/>
        </a:p>
      </dgm:t>
    </dgm:pt>
    <dgm:pt modelId="{EB3ADB19-4F67-4C14-B15A-DE373AB584FE}">
      <dgm:prSet/>
      <dgm:spPr/>
      <dgm:t>
        <a:bodyPr/>
        <a:lstStyle/>
        <a:p>
          <a:r>
            <a:rPr lang="en-US" b="0" i="0" u="none" noProof="0" dirty="0"/>
            <a:t>AB Video</a:t>
          </a:r>
          <a:endParaRPr lang="en-US" noProof="0" dirty="0"/>
        </a:p>
      </dgm:t>
    </dgm:pt>
    <dgm:pt modelId="{9BB66117-9701-4165-A6EE-CBD106CF51B2}" type="parTrans" cxnId="{CC41581A-6851-4166-8EBA-0B3C8F32847D}">
      <dgm:prSet/>
      <dgm:spPr/>
      <dgm:t>
        <a:bodyPr/>
        <a:lstStyle/>
        <a:p>
          <a:endParaRPr lang="en-US" noProof="0" dirty="0"/>
        </a:p>
      </dgm:t>
    </dgm:pt>
    <dgm:pt modelId="{0E6E0520-35C8-4307-85FC-3410D804FB20}" type="sibTrans" cxnId="{CC41581A-6851-4166-8EBA-0B3C8F32847D}">
      <dgm:prSet/>
      <dgm:spPr/>
      <dgm:t>
        <a:bodyPr/>
        <a:lstStyle/>
        <a:p>
          <a:endParaRPr lang="en-US" noProof="0" dirty="0"/>
        </a:p>
      </dgm:t>
    </dgm:pt>
    <dgm:pt modelId="{DB3288E4-7A8D-466A-A4E6-CE98F3AC919B}">
      <dgm:prSet/>
      <dgm:spPr/>
      <dgm:t>
        <a:bodyPr/>
        <a:lstStyle/>
        <a:p>
          <a:r>
            <a:rPr lang="en-US" b="0" i="0" u="none" noProof="0" dirty="0"/>
            <a:t>Movie Town</a:t>
          </a:r>
          <a:endParaRPr lang="en-US" noProof="0" dirty="0"/>
        </a:p>
      </dgm:t>
    </dgm:pt>
    <dgm:pt modelId="{E8FBBB97-5568-4265-8430-745046BDC472}" type="parTrans" cxnId="{5AE0772F-069F-4787-994D-F4D8A8052446}">
      <dgm:prSet/>
      <dgm:spPr/>
      <dgm:t>
        <a:bodyPr/>
        <a:lstStyle/>
        <a:p>
          <a:endParaRPr lang="en-US" noProof="0" dirty="0"/>
        </a:p>
      </dgm:t>
    </dgm:pt>
    <dgm:pt modelId="{D3414242-301E-4345-A738-6CAB6671C213}" type="sibTrans" cxnId="{5AE0772F-069F-4787-994D-F4D8A8052446}">
      <dgm:prSet/>
      <dgm:spPr/>
      <dgm:t>
        <a:bodyPr/>
        <a:lstStyle/>
        <a:p>
          <a:endParaRPr lang="en-US" noProof="0" dirty="0"/>
        </a:p>
      </dgm:t>
    </dgm:pt>
    <dgm:pt modelId="{69047558-5576-4E77-9F0E-AFC6B1971CAB}">
      <dgm:prSet/>
      <dgm:spPr/>
      <dgm:t>
        <a:bodyPr/>
        <a:lstStyle/>
        <a:p>
          <a:r>
            <a:rPr lang="en-US" b="0" i="0" u="none" noProof="0" dirty="0"/>
            <a:t>DVD CITY</a:t>
          </a:r>
          <a:endParaRPr lang="en-US" noProof="0" dirty="0"/>
        </a:p>
      </dgm:t>
    </dgm:pt>
    <dgm:pt modelId="{8264A772-553C-4298-A827-8D935B0D9F4D}" type="parTrans" cxnId="{EACBBDD5-E669-4CEC-BF52-9BB265531C55}">
      <dgm:prSet/>
      <dgm:spPr/>
      <dgm:t>
        <a:bodyPr/>
        <a:lstStyle/>
        <a:p>
          <a:endParaRPr lang="en-US" noProof="0" dirty="0"/>
        </a:p>
      </dgm:t>
    </dgm:pt>
    <dgm:pt modelId="{87F6B1E7-3C92-4636-88F8-5BEA242E4006}" type="sibTrans" cxnId="{EACBBDD5-E669-4CEC-BF52-9BB265531C55}">
      <dgm:prSet/>
      <dgm:spPr/>
      <dgm:t>
        <a:bodyPr/>
        <a:lstStyle/>
        <a:p>
          <a:endParaRPr lang="en-US" noProof="0" dirty="0"/>
        </a:p>
      </dgm:t>
    </dgm:pt>
    <dgm:pt modelId="{A2CB60AE-656D-4A68-A84A-778E087CE966}">
      <dgm:prSet/>
      <dgm:spPr/>
      <dgm:t>
        <a:bodyPr/>
        <a:lstStyle/>
        <a:p>
          <a:r>
            <a:rPr lang="en-US" b="0" i="0" u="none" noProof="0" dirty="0"/>
            <a:t>Video 1</a:t>
          </a:r>
          <a:endParaRPr lang="en-US" noProof="0" dirty="0"/>
        </a:p>
      </dgm:t>
    </dgm:pt>
    <dgm:pt modelId="{3A5229E5-9476-455B-A986-5D17147674D2}" type="parTrans" cxnId="{6E73DD73-B438-45EF-8E79-7656C561A5E2}">
      <dgm:prSet/>
      <dgm:spPr/>
      <dgm:t>
        <a:bodyPr/>
        <a:lstStyle/>
        <a:p>
          <a:endParaRPr lang="en-US" noProof="0" dirty="0"/>
        </a:p>
      </dgm:t>
    </dgm:pt>
    <dgm:pt modelId="{B9CF478A-C4CE-42BE-B1E7-08405D088379}" type="sibTrans" cxnId="{6E73DD73-B438-45EF-8E79-7656C561A5E2}">
      <dgm:prSet/>
      <dgm:spPr/>
      <dgm:t>
        <a:bodyPr/>
        <a:lstStyle/>
        <a:p>
          <a:endParaRPr lang="en-US" noProof="0" dirty="0"/>
        </a:p>
      </dgm:t>
    </dgm:pt>
    <dgm:pt modelId="{CE771016-D541-46AA-80A6-C329110BFC5B}">
      <dgm:prSet/>
      <dgm:spPr/>
      <dgm:t>
        <a:bodyPr/>
        <a:lstStyle/>
        <a:p>
          <a:r>
            <a:rPr lang="en-US" b="0" i="0" u="none" noProof="0" dirty="0"/>
            <a:t>Accord A/S</a:t>
          </a:r>
          <a:endParaRPr lang="en-US" noProof="0" dirty="0"/>
        </a:p>
      </dgm:t>
    </dgm:pt>
    <dgm:pt modelId="{94CDC75C-2521-4AFE-BEDF-DE9C2662FE18}" type="parTrans" cxnId="{C4E01CD4-7712-4C05-9072-48F429EC820F}">
      <dgm:prSet/>
      <dgm:spPr/>
      <dgm:t>
        <a:bodyPr/>
        <a:lstStyle/>
        <a:p>
          <a:endParaRPr lang="en-US" noProof="0" dirty="0"/>
        </a:p>
      </dgm:t>
    </dgm:pt>
    <dgm:pt modelId="{CD596C5D-F95B-4B15-935D-E2D64D151E76}" type="sibTrans" cxnId="{C4E01CD4-7712-4C05-9072-48F429EC820F}">
      <dgm:prSet/>
      <dgm:spPr/>
      <dgm:t>
        <a:bodyPr/>
        <a:lstStyle/>
        <a:p>
          <a:endParaRPr lang="en-US" noProof="0" dirty="0"/>
        </a:p>
      </dgm:t>
    </dgm:pt>
    <dgm:pt modelId="{63BBE17E-AF95-4FAE-906C-90D864657E98}" type="pres">
      <dgm:prSet presAssocID="{B470DB10-AB2A-4826-B22B-DFEE908A61C1}" presName="CompostProcess" presStyleCnt="0">
        <dgm:presLayoutVars>
          <dgm:dir/>
          <dgm:resizeHandles val="exact"/>
        </dgm:presLayoutVars>
      </dgm:prSet>
      <dgm:spPr/>
    </dgm:pt>
    <dgm:pt modelId="{68129821-EEBF-4659-9F17-5B7B60F7E11B}" type="pres">
      <dgm:prSet presAssocID="{B470DB10-AB2A-4826-B22B-DFEE908A61C1}" presName="arrow" presStyleLbl="bgShp" presStyleIdx="0" presStyleCnt="1"/>
      <dgm:spPr/>
    </dgm:pt>
    <dgm:pt modelId="{B16BEE7A-3042-4CC5-AE9A-1F3DB613CB31}" type="pres">
      <dgm:prSet presAssocID="{B470DB10-AB2A-4826-B22B-DFEE908A61C1}" presName="linearProcess" presStyleCnt="0"/>
      <dgm:spPr/>
    </dgm:pt>
    <dgm:pt modelId="{D0179258-6504-4FCD-9425-08F83D2D6F3B}" type="pres">
      <dgm:prSet presAssocID="{B1B165C4-695B-4EC8-8C2A-F559962E9B86}" presName="textNode" presStyleLbl="node1" presStyleIdx="0" presStyleCnt="8">
        <dgm:presLayoutVars>
          <dgm:bulletEnabled val="1"/>
        </dgm:presLayoutVars>
      </dgm:prSet>
      <dgm:spPr/>
    </dgm:pt>
    <dgm:pt modelId="{5D520F45-5F19-4A50-8789-B3E59D8CC6C0}" type="pres">
      <dgm:prSet presAssocID="{B3E8278B-7350-4D8E-93F2-A4166292C4B6}" presName="sibTrans" presStyleCnt="0"/>
      <dgm:spPr/>
    </dgm:pt>
    <dgm:pt modelId="{D84976CC-D3C5-4B48-AD75-F92216990E7F}" type="pres">
      <dgm:prSet presAssocID="{0B42E7F5-4E54-46FE-8247-D3AAB0A57493}" presName="textNode" presStyleLbl="node1" presStyleIdx="1" presStyleCnt="8">
        <dgm:presLayoutVars>
          <dgm:bulletEnabled val="1"/>
        </dgm:presLayoutVars>
      </dgm:prSet>
      <dgm:spPr/>
    </dgm:pt>
    <dgm:pt modelId="{176CC51A-7F3A-43B6-9702-ED2BDF59D911}" type="pres">
      <dgm:prSet presAssocID="{88D71256-A096-4F2B-B21F-41B7EF4F5629}" presName="sibTrans" presStyleCnt="0"/>
      <dgm:spPr/>
    </dgm:pt>
    <dgm:pt modelId="{347892A0-C1D9-49E8-AF03-26E32C28C168}" type="pres">
      <dgm:prSet presAssocID="{B5D81859-2079-41B8-BDE4-71436EE3DB9E}" presName="textNode" presStyleLbl="node1" presStyleIdx="2" presStyleCnt="8">
        <dgm:presLayoutVars>
          <dgm:bulletEnabled val="1"/>
        </dgm:presLayoutVars>
      </dgm:prSet>
      <dgm:spPr/>
    </dgm:pt>
    <dgm:pt modelId="{E83066A0-473A-4130-873E-BC8EFD426042}" type="pres">
      <dgm:prSet presAssocID="{0699207D-6FF4-4C8A-BDE1-94FDDDBB7E7F}" presName="sibTrans" presStyleCnt="0"/>
      <dgm:spPr/>
    </dgm:pt>
    <dgm:pt modelId="{FE7ADDE6-7F8C-44C1-A73C-74DAAB98C18F}" type="pres">
      <dgm:prSet presAssocID="{EB3ADB19-4F67-4C14-B15A-DE373AB584FE}" presName="textNode" presStyleLbl="node1" presStyleIdx="3" presStyleCnt="8">
        <dgm:presLayoutVars>
          <dgm:bulletEnabled val="1"/>
        </dgm:presLayoutVars>
      </dgm:prSet>
      <dgm:spPr/>
    </dgm:pt>
    <dgm:pt modelId="{F08631EF-5237-4F89-AA16-94350BC58E0F}" type="pres">
      <dgm:prSet presAssocID="{0E6E0520-35C8-4307-85FC-3410D804FB20}" presName="sibTrans" presStyleCnt="0"/>
      <dgm:spPr/>
    </dgm:pt>
    <dgm:pt modelId="{0093E9B4-D968-46EB-9552-B81A9BA29B6A}" type="pres">
      <dgm:prSet presAssocID="{DB3288E4-7A8D-466A-A4E6-CE98F3AC919B}" presName="textNode" presStyleLbl="node1" presStyleIdx="4" presStyleCnt="8">
        <dgm:presLayoutVars>
          <dgm:bulletEnabled val="1"/>
        </dgm:presLayoutVars>
      </dgm:prSet>
      <dgm:spPr/>
    </dgm:pt>
    <dgm:pt modelId="{5C57E2A4-B2EE-4872-A83A-EFD90C8D9422}" type="pres">
      <dgm:prSet presAssocID="{D3414242-301E-4345-A738-6CAB6671C213}" presName="sibTrans" presStyleCnt="0"/>
      <dgm:spPr/>
    </dgm:pt>
    <dgm:pt modelId="{9727FE8C-ED91-49EC-B910-51DCD6CFF874}" type="pres">
      <dgm:prSet presAssocID="{69047558-5576-4E77-9F0E-AFC6B1971CAB}" presName="textNode" presStyleLbl="node1" presStyleIdx="5" presStyleCnt="8">
        <dgm:presLayoutVars>
          <dgm:bulletEnabled val="1"/>
        </dgm:presLayoutVars>
      </dgm:prSet>
      <dgm:spPr/>
    </dgm:pt>
    <dgm:pt modelId="{816DB9EA-EDB2-4ADF-B16F-11CAE29239DB}" type="pres">
      <dgm:prSet presAssocID="{87F6B1E7-3C92-4636-88F8-5BEA242E4006}" presName="sibTrans" presStyleCnt="0"/>
      <dgm:spPr/>
    </dgm:pt>
    <dgm:pt modelId="{DADC8C5F-EFF4-4EEF-80E4-2BAB7B07A8E4}" type="pres">
      <dgm:prSet presAssocID="{A2CB60AE-656D-4A68-A84A-778E087CE966}" presName="textNode" presStyleLbl="node1" presStyleIdx="6" presStyleCnt="8">
        <dgm:presLayoutVars>
          <dgm:bulletEnabled val="1"/>
        </dgm:presLayoutVars>
      </dgm:prSet>
      <dgm:spPr/>
    </dgm:pt>
    <dgm:pt modelId="{51C531C7-E35B-421E-861C-6760B614C1B7}" type="pres">
      <dgm:prSet presAssocID="{B9CF478A-C4CE-42BE-B1E7-08405D088379}" presName="sibTrans" presStyleCnt="0"/>
      <dgm:spPr/>
    </dgm:pt>
    <dgm:pt modelId="{77051A25-1CD4-4E5F-AF38-963008B0609F}" type="pres">
      <dgm:prSet presAssocID="{CE771016-D541-46AA-80A6-C329110BFC5B}" presName="textNode" presStyleLbl="node1" presStyleIdx="7" presStyleCnt="8">
        <dgm:presLayoutVars>
          <dgm:bulletEnabled val="1"/>
        </dgm:presLayoutVars>
      </dgm:prSet>
      <dgm:spPr/>
    </dgm:pt>
  </dgm:ptLst>
  <dgm:cxnLst>
    <dgm:cxn modelId="{7E676C14-AF8F-4606-9485-363D85CC4B5B}" type="presOf" srcId="{CE771016-D541-46AA-80A6-C329110BFC5B}" destId="{77051A25-1CD4-4E5F-AF38-963008B0609F}" srcOrd="0" destOrd="0" presId="urn:microsoft.com/office/officeart/2005/8/layout/hProcess9"/>
    <dgm:cxn modelId="{CC41581A-6851-4166-8EBA-0B3C8F32847D}" srcId="{B470DB10-AB2A-4826-B22B-DFEE908A61C1}" destId="{EB3ADB19-4F67-4C14-B15A-DE373AB584FE}" srcOrd="3" destOrd="0" parTransId="{9BB66117-9701-4165-A6EE-CBD106CF51B2}" sibTransId="{0E6E0520-35C8-4307-85FC-3410D804FB20}"/>
    <dgm:cxn modelId="{F907C71A-57CB-4F4C-B836-E8C8D5D15038}" type="presOf" srcId="{69047558-5576-4E77-9F0E-AFC6B1971CAB}" destId="{9727FE8C-ED91-49EC-B910-51DCD6CFF874}" srcOrd="0" destOrd="0" presId="urn:microsoft.com/office/officeart/2005/8/layout/hProcess9"/>
    <dgm:cxn modelId="{0B56EE20-C938-403F-96A1-A9CAD33C214A}" srcId="{B470DB10-AB2A-4826-B22B-DFEE908A61C1}" destId="{B1B165C4-695B-4EC8-8C2A-F559962E9B86}" srcOrd="0" destOrd="0" parTransId="{C8383D58-1C01-4918-90C5-EC39A9B3B48E}" sibTransId="{B3E8278B-7350-4D8E-93F2-A4166292C4B6}"/>
    <dgm:cxn modelId="{DC89B823-E0AE-4536-B54C-73905D31524E}" type="presOf" srcId="{B1B165C4-695B-4EC8-8C2A-F559962E9B86}" destId="{D0179258-6504-4FCD-9425-08F83D2D6F3B}" srcOrd="0" destOrd="0" presId="urn:microsoft.com/office/officeart/2005/8/layout/hProcess9"/>
    <dgm:cxn modelId="{5AE0772F-069F-4787-994D-F4D8A8052446}" srcId="{B470DB10-AB2A-4826-B22B-DFEE908A61C1}" destId="{DB3288E4-7A8D-466A-A4E6-CE98F3AC919B}" srcOrd="4" destOrd="0" parTransId="{E8FBBB97-5568-4265-8430-745046BDC472}" sibTransId="{D3414242-301E-4345-A738-6CAB6671C213}"/>
    <dgm:cxn modelId="{C0CFCB34-4D7D-4E2D-A5DE-7BF76444C384}" type="presOf" srcId="{B470DB10-AB2A-4826-B22B-DFEE908A61C1}" destId="{63BBE17E-AF95-4FAE-906C-90D864657E98}" srcOrd="0" destOrd="0" presId="urn:microsoft.com/office/officeart/2005/8/layout/hProcess9"/>
    <dgm:cxn modelId="{58042442-E14E-417F-AD29-62D92CDC2D0E}" type="presOf" srcId="{B5D81859-2079-41B8-BDE4-71436EE3DB9E}" destId="{347892A0-C1D9-49E8-AF03-26E32C28C168}" srcOrd="0" destOrd="0" presId="urn:microsoft.com/office/officeart/2005/8/layout/hProcess9"/>
    <dgm:cxn modelId="{6E73DD73-B438-45EF-8E79-7656C561A5E2}" srcId="{B470DB10-AB2A-4826-B22B-DFEE908A61C1}" destId="{A2CB60AE-656D-4A68-A84A-778E087CE966}" srcOrd="6" destOrd="0" parTransId="{3A5229E5-9476-455B-A986-5D17147674D2}" sibTransId="{B9CF478A-C4CE-42BE-B1E7-08405D088379}"/>
    <dgm:cxn modelId="{E6113680-87CC-4A73-9E3C-53BF1C993C25}" srcId="{B470DB10-AB2A-4826-B22B-DFEE908A61C1}" destId="{B5D81859-2079-41B8-BDE4-71436EE3DB9E}" srcOrd="2" destOrd="0" parTransId="{DC1067F9-E60A-46B4-8FF8-C8A3CF1F1129}" sibTransId="{0699207D-6FF4-4C8A-BDE1-94FDDDBB7E7F}"/>
    <dgm:cxn modelId="{4CFB4F99-AE23-4F2B-AC2A-2CACC1EA1336}" type="presOf" srcId="{DB3288E4-7A8D-466A-A4E6-CE98F3AC919B}" destId="{0093E9B4-D968-46EB-9552-B81A9BA29B6A}" srcOrd="0" destOrd="0" presId="urn:microsoft.com/office/officeart/2005/8/layout/hProcess9"/>
    <dgm:cxn modelId="{E93646A4-4438-4950-A052-1A997DF11E9B}" type="presOf" srcId="{A2CB60AE-656D-4A68-A84A-778E087CE966}" destId="{DADC8C5F-EFF4-4EEF-80E4-2BAB7B07A8E4}" srcOrd="0" destOrd="0" presId="urn:microsoft.com/office/officeart/2005/8/layout/hProcess9"/>
    <dgm:cxn modelId="{C4E01CD4-7712-4C05-9072-48F429EC820F}" srcId="{B470DB10-AB2A-4826-B22B-DFEE908A61C1}" destId="{CE771016-D541-46AA-80A6-C329110BFC5B}" srcOrd="7" destOrd="0" parTransId="{94CDC75C-2521-4AFE-BEDF-DE9C2662FE18}" sibTransId="{CD596C5D-F95B-4B15-935D-E2D64D151E76}"/>
    <dgm:cxn modelId="{EACBBDD5-E669-4CEC-BF52-9BB265531C55}" srcId="{B470DB10-AB2A-4826-B22B-DFEE908A61C1}" destId="{69047558-5576-4E77-9F0E-AFC6B1971CAB}" srcOrd="5" destOrd="0" parTransId="{8264A772-553C-4298-A827-8D935B0D9F4D}" sibTransId="{87F6B1E7-3C92-4636-88F8-5BEA242E4006}"/>
    <dgm:cxn modelId="{7F1218E1-834E-4BCF-9FCD-5CD23726AE17}" type="presOf" srcId="{EB3ADB19-4F67-4C14-B15A-DE373AB584FE}" destId="{FE7ADDE6-7F8C-44C1-A73C-74DAAB98C18F}" srcOrd="0" destOrd="0" presId="urn:microsoft.com/office/officeart/2005/8/layout/hProcess9"/>
    <dgm:cxn modelId="{BBC310EC-8127-4792-9769-60D773CBD431}" type="presOf" srcId="{0B42E7F5-4E54-46FE-8247-D3AAB0A57493}" destId="{D84976CC-D3C5-4B48-AD75-F92216990E7F}" srcOrd="0" destOrd="0" presId="urn:microsoft.com/office/officeart/2005/8/layout/hProcess9"/>
    <dgm:cxn modelId="{30F379EF-6568-4116-BC5D-100423DA538B}" srcId="{B470DB10-AB2A-4826-B22B-DFEE908A61C1}" destId="{0B42E7F5-4E54-46FE-8247-D3AAB0A57493}" srcOrd="1" destOrd="0" parTransId="{ADA4E35C-D61A-4359-8D24-482F29C34100}" sibTransId="{88D71256-A096-4F2B-B21F-41B7EF4F5629}"/>
    <dgm:cxn modelId="{CD5B1D3F-0791-4893-B85C-4FB1C2A6F3E7}" type="presParOf" srcId="{63BBE17E-AF95-4FAE-906C-90D864657E98}" destId="{68129821-EEBF-4659-9F17-5B7B60F7E11B}" srcOrd="0" destOrd="0" presId="urn:microsoft.com/office/officeart/2005/8/layout/hProcess9"/>
    <dgm:cxn modelId="{8C8595A8-F4E5-424A-B88E-B7092EA8C58A}" type="presParOf" srcId="{63BBE17E-AF95-4FAE-906C-90D864657E98}" destId="{B16BEE7A-3042-4CC5-AE9A-1F3DB613CB31}" srcOrd="1" destOrd="0" presId="urn:microsoft.com/office/officeart/2005/8/layout/hProcess9"/>
    <dgm:cxn modelId="{71720520-6F5A-4084-AE76-74F0B06CF4E9}" type="presParOf" srcId="{B16BEE7A-3042-4CC5-AE9A-1F3DB613CB31}" destId="{D0179258-6504-4FCD-9425-08F83D2D6F3B}" srcOrd="0" destOrd="0" presId="urn:microsoft.com/office/officeart/2005/8/layout/hProcess9"/>
    <dgm:cxn modelId="{E89F2A7F-2A81-474D-A5C9-000F375EE78A}" type="presParOf" srcId="{B16BEE7A-3042-4CC5-AE9A-1F3DB613CB31}" destId="{5D520F45-5F19-4A50-8789-B3E59D8CC6C0}" srcOrd="1" destOrd="0" presId="urn:microsoft.com/office/officeart/2005/8/layout/hProcess9"/>
    <dgm:cxn modelId="{94CD8E75-BA7B-448B-9A2F-3A0C0B26E2A9}" type="presParOf" srcId="{B16BEE7A-3042-4CC5-AE9A-1F3DB613CB31}" destId="{D84976CC-D3C5-4B48-AD75-F92216990E7F}" srcOrd="2" destOrd="0" presId="urn:microsoft.com/office/officeart/2005/8/layout/hProcess9"/>
    <dgm:cxn modelId="{06980216-FD46-44F8-A829-BE58F5C9A424}" type="presParOf" srcId="{B16BEE7A-3042-4CC5-AE9A-1F3DB613CB31}" destId="{176CC51A-7F3A-43B6-9702-ED2BDF59D911}" srcOrd="3" destOrd="0" presId="urn:microsoft.com/office/officeart/2005/8/layout/hProcess9"/>
    <dgm:cxn modelId="{032876AD-FF6D-4836-BC39-30DC88DFE19E}" type="presParOf" srcId="{B16BEE7A-3042-4CC5-AE9A-1F3DB613CB31}" destId="{347892A0-C1D9-49E8-AF03-26E32C28C168}" srcOrd="4" destOrd="0" presId="urn:microsoft.com/office/officeart/2005/8/layout/hProcess9"/>
    <dgm:cxn modelId="{C0C5900C-0ADC-4E89-93C3-ED63ED022EA7}" type="presParOf" srcId="{B16BEE7A-3042-4CC5-AE9A-1F3DB613CB31}" destId="{E83066A0-473A-4130-873E-BC8EFD426042}" srcOrd="5" destOrd="0" presId="urn:microsoft.com/office/officeart/2005/8/layout/hProcess9"/>
    <dgm:cxn modelId="{8C49B4FE-DD01-4B38-9C67-CBAFCC8CA8CE}" type="presParOf" srcId="{B16BEE7A-3042-4CC5-AE9A-1F3DB613CB31}" destId="{FE7ADDE6-7F8C-44C1-A73C-74DAAB98C18F}" srcOrd="6" destOrd="0" presId="urn:microsoft.com/office/officeart/2005/8/layout/hProcess9"/>
    <dgm:cxn modelId="{0070DE84-4DE1-47BF-BA7A-6ACF605E365B}" type="presParOf" srcId="{B16BEE7A-3042-4CC5-AE9A-1F3DB613CB31}" destId="{F08631EF-5237-4F89-AA16-94350BC58E0F}" srcOrd="7" destOrd="0" presId="urn:microsoft.com/office/officeart/2005/8/layout/hProcess9"/>
    <dgm:cxn modelId="{2D647E4D-7A4B-4FD0-BE50-B877C04B675F}" type="presParOf" srcId="{B16BEE7A-3042-4CC5-AE9A-1F3DB613CB31}" destId="{0093E9B4-D968-46EB-9552-B81A9BA29B6A}" srcOrd="8" destOrd="0" presId="urn:microsoft.com/office/officeart/2005/8/layout/hProcess9"/>
    <dgm:cxn modelId="{44B4567F-A62F-4C72-9F39-3F854291F34B}" type="presParOf" srcId="{B16BEE7A-3042-4CC5-AE9A-1F3DB613CB31}" destId="{5C57E2A4-B2EE-4872-A83A-EFD90C8D9422}" srcOrd="9" destOrd="0" presId="urn:microsoft.com/office/officeart/2005/8/layout/hProcess9"/>
    <dgm:cxn modelId="{2B6DEEC6-0658-4D64-BFBD-5A9656B6CA95}" type="presParOf" srcId="{B16BEE7A-3042-4CC5-AE9A-1F3DB613CB31}" destId="{9727FE8C-ED91-49EC-B910-51DCD6CFF874}" srcOrd="10" destOrd="0" presId="urn:microsoft.com/office/officeart/2005/8/layout/hProcess9"/>
    <dgm:cxn modelId="{F4568D6F-0B60-4E6E-8267-0034DD08AEDC}" type="presParOf" srcId="{B16BEE7A-3042-4CC5-AE9A-1F3DB613CB31}" destId="{816DB9EA-EDB2-4ADF-B16F-11CAE29239DB}" srcOrd="11" destOrd="0" presId="urn:microsoft.com/office/officeart/2005/8/layout/hProcess9"/>
    <dgm:cxn modelId="{F20C8087-0A87-4A13-B4E5-08DFB4D9DBA9}" type="presParOf" srcId="{B16BEE7A-3042-4CC5-AE9A-1F3DB613CB31}" destId="{DADC8C5F-EFF4-4EEF-80E4-2BAB7B07A8E4}" srcOrd="12" destOrd="0" presId="urn:microsoft.com/office/officeart/2005/8/layout/hProcess9"/>
    <dgm:cxn modelId="{A5A38A8E-15AB-4559-B383-F678D6E17BC9}" type="presParOf" srcId="{B16BEE7A-3042-4CC5-AE9A-1F3DB613CB31}" destId="{51C531C7-E35B-421E-861C-6760B614C1B7}" srcOrd="13" destOrd="0" presId="urn:microsoft.com/office/officeart/2005/8/layout/hProcess9"/>
    <dgm:cxn modelId="{469FCBF3-9E55-40E2-9415-C7FF3594F97C}" type="presParOf" srcId="{B16BEE7A-3042-4CC5-AE9A-1F3DB613CB31}" destId="{77051A25-1CD4-4E5F-AF38-963008B060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004C9-A960-40D1-B240-95D833CE690B}">
      <dsp:nvSpPr>
        <dsp:cNvPr id="0" name=""/>
        <dsp:cNvSpPr/>
      </dsp:nvSpPr>
      <dsp:spPr>
        <a:xfrm>
          <a:off x="4011930" y="0"/>
          <a:ext cx="891540" cy="377825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/>
            <a:t>Horror</a:t>
          </a:r>
        </a:p>
      </dsp:txBody>
      <dsp:txXfrm>
        <a:off x="4011930" y="0"/>
        <a:ext cx="891540" cy="377825"/>
      </dsp:txXfrm>
    </dsp:sp>
    <dsp:sp modelId="{4804EAD2-0787-4378-A321-32EE23D79832}">
      <dsp:nvSpPr>
        <dsp:cNvPr id="0" name=""/>
        <dsp:cNvSpPr/>
      </dsp:nvSpPr>
      <dsp:spPr>
        <a:xfrm>
          <a:off x="3566160" y="377825"/>
          <a:ext cx="1783080" cy="377825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/>
            <a:t>Drama</a:t>
          </a:r>
        </a:p>
      </dsp:txBody>
      <dsp:txXfrm>
        <a:off x="3878199" y="377825"/>
        <a:ext cx="1159002" cy="377825"/>
      </dsp:txXfrm>
    </dsp:sp>
    <dsp:sp modelId="{07A32C26-5BE8-4C47-B665-DBA4BD720A12}">
      <dsp:nvSpPr>
        <dsp:cNvPr id="0" name=""/>
        <dsp:cNvSpPr/>
      </dsp:nvSpPr>
      <dsp:spPr>
        <a:xfrm>
          <a:off x="3120390" y="755650"/>
          <a:ext cx="2674620" cy="377825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/>
            <a:t>Comedy</a:t>
          </a:r>
        </a:p>
      </dsp:txBody>
      <dsp:txXfrm>
        <a:off x="3588448" y="755650"/>
        <a:ext cx="1738503" cy="377825"/>
      </dsp:txXfrm>
    </dsp:sp>
    <dsp:sp modelId="{DEB70C9D-E126-4C9D-8711-70C5690C982E}">
      <dsp:nvSpPr>
        <dsp:cNvPr id="0" name=""/>
        <dsp:cNvSpPr/>
      </dsp:nvSpPr>
      <dsp:spPr>
        <a:xfrm>
          <a:off x="2674620" y="1133475"/>
          <a:ext cx="3566160" cy="377825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/>
            <a:t>Action</a:t>
          </a:r>
        </a:p>
      </dsp:txBody>
      <dsp:txXfrm>
        <a:off x="3298698" y="1133475"/>
        <a:ext cx="2318004" cy="377825"/>
      </dsp:txXfrm>
    </dsp:sp>
    <dsp:sp modelId="{8F1EAC6B-89F2-4200-B909-BB0D4C831FC7}">
      <dsp:nvSpPr>
        <dsp:cNvPr id="0" name=""/>
        <dsp:cNvSpPr/>
      </dsp:nvSpPr>
      <dsp:spPr>
        <a:xfrm>
          <a:off x="2228850" y="1511300"/>
          <a:ext cx="4457700" cy="377825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/>
            <a:t>Science</a:t>
          </a:r>
        </a:p>
      </dsp:txBody>
      <dsp:txXfrm>
        <a:off x="3008947" y="1511300"/>
        <a:ext cx="2897505" cy="377825"/>
      </dsp:txXfrm>
    </dsp:sp>
    <dsp:sp modelId="{EF8E87EE-F793-449F-B33D-82D594C54627}">
      <dsp:nvSpPr>
        <dsp:cNvPr id="0" name=""/>
        <dsp:cNvSpPr/>
      </dsp:nvSpPr>
      <dsp:spPr>
        <a:xfrm>
          <a:off x="1783080" y="1889125"/>
          <a:ext cx="5349240" cy="377825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/>
            <a:t>fiction</a:t>
          </a:r>
        </a:p>
      </dsp:txBody>
      <dsp:txXfrm>
        <a:off x="2719197" y="1889125"/>
        <a:ext cx="3477006" cy="377825"/>
      </dsp:txXfrm>
    </dsp:sp>
    <dsp:sp modelId="{FF53063E-472E-4B2E-94CB-ECDB17537A57}">
      <dsp:nvSpPr>
        <dsp:cNvPr id="0" name=""/>
        <dsp:cNvSpPr/>
      </dsp:nvSpPr>
      <dsp:spPr>
        <a:xfrm>
          <a:off x="1337310" y="2266950"/>
          <a:ext cx="6240780" cy="377825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/>
            <a:t>Thriller</a:t>
          </a:r>
        </a:p>
      </dsp:txBody>
      <dsp:txXfrm>
        <a:off x="2429446" y="2266950"/>
        <a:ext cx="4056507" cy="377825"/>
      </dsp:txXfrm>
    </dsp:sp>
    <dsp:sp modelId="{FF24998A-BE3A-4669-AF08-DA93F7A56C3A}">
      <dsp:nvSpPr>
        <dsp:cNvPr id="0" name=""/>
        <dsp:cNvSpPr/>
      </dsp:nvSpPr>
      <dsp:spPr>
        <a:xfrm>
          <a:off x="891540" y="2644774"/>
          <a:ext cx="7132320" cy="377825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/>
            <a:t>Gangster</a:t>
          </a:r>
        </a:p>
      </dsp:txBody>
      <dsp:txXfrm>
        <a:off x="2139695" y="2644774"/>
        <a:ext cx="4636008" cy="377825"/>
      </dsp:txXfrm>
    </dsp:sp>
    <dsp:sp modelId="{4C4643FB-4890-47DC-91CB-ACBB07A3F2BD}">
      <dsp:nvSpPr>
        <dsp:cNvPr id="0" name=""/>
        <dsp:cNvSpPr/>
      </dsp:nvSpPr>
      <dsp:spPr>
        <a:xfrm>
          <a:off x="445770" y="3022600"/>
          <a:ext cx="8023860" cy="377825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/>
            <a:t>Film Noir</a:t>
          </a:r>
        </a:p>
      </dsp:txBody>
      <dsp:txXfrm>
        <a:off x="1849945" y="3022600"/>
        <a:ext cx="5215509" cy="377825"/>
      </dsp:txXfrm>
    </dsp:sp>
    <dsp:sp modelId="{A0D852CD-8328-494C-BF27-931B98404E1D}">
      <dsp:nvSpPr>
        <dsp:cNvPr id="0" name=""/>
        <dsp:cNvSpPr/>
      </dsp:nvSpPr>
      <dsp:spPr>
        <a:xfrm>
          <a:off x="0" y="3400424"/>
          <a:ext cx="8915400" cy="377825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u="none" kern="1200" noProof="0" dirty="0"/>
            <a:t>Romance</a:t>
          </a:r>
          <a:endParaRPr lang="en-US" sz="2200" kern="1200" noProof="0" dirty="0"/>
        </a:p>
      </dsp:txBody>
      <dsp:txXfrm>
        <a:off x="1560194" y="3400424"/>
        <a:ext cx="5795010" cy="3778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20259-B7A2-4348-869D-C3ADB7810CAA}">
      <dsp:nvSpPr>
        <dsp:cNvPr id="0" name=""/>
        <dsp:cNvSpPr/>
      </dsp:nvSpPr>
      <dsp:spPr>
        <a:xfrm rot="5400000">
          <a:off x="1805312" y="632522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F0676E-038F-447C-958C-644CF901F9A3}">
      <dsp:nvSpPr>
        <dsp:cNvPr id="0" name=""/>
        <dsp:cNvSpPr/>
      </dsp:nvSpPr>
      <dsp:spPr>
        <a:xfrm>
          <a:off x="2031931" y="207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Allan Carlsen	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Toyota</a:t>
          </a:r>
          <a:endParaRPr lang="en-US" sz="1000" kern="1200" noProof="0" dirty="0"/>
        </a:p>
      </dsp:txBody>
      <dsp:txXfrm>
        <a:off x="2055226" y="23502"/>
        <a:ext cx="1278966" cy="748743"/>
      </dsp:txXfrm>
    </dsp:sp>
    <dsp:sp modelId="{AA7EB37C-6D76-48E0-A0D8-70F38DFE1491}">
      <dsp:nvSpPr>
        <dsp:cNvPr id="0" name=""/>
        <dsp:cNvSpPr/>
      </dsp:nvSpPr>
      <dsp:spPr>
        <a:xfrm rot="5400000">
          <a:off x="1805312" y="1626690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5722C8-15CD-4E5F-A056-8C4EF489A007}">
      <dsp:nvSpPr>
        <dsp:cNvPr id="0" name=""/>
        <dsp:cNvSpPr/>
      </dsp:nvSpPr>
      <dsp:spPr>
        <a:xfrm>
          <a:off x="2031931" y="994374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Kasper Schultz	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Skoda</a:t>
          </a:r>
          <a:endParaRPr lang="en-US" sz="1000" kern="1200" noProof="0" dirty="0"/>
        </a:p>
      </dsp:txBody>
      <dsp:txXfrm>
        <a:off x="2055226" y="1017669"/>
        <a:ext cx="1278966" cy="748743"/>
      </dsp:txXfrm>
    </dsp:sp>
    <dsp:sp modelId="{9AF92C07-B200-4F2E-AEAA-014D0EF7020C}">
      <dsp:nvSpPr>
        <dsp:cNvPr id="0" name=""/>
        <dsp:cNvSpPr/>
      </dsp:nvSpPr>
      <dsp:spPr>
        <a:xfrm rot="5400000">
          <a:off x="1805312" y="2620857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B35B3F-3719-47C9-8DFA-B41F9D86CF65}">
      <dsp:nvSpPr>
        <dsp:cNvPr id="0" name=""/>
        <dsp:cNvSpPr/>
      </dsp:nvSpPr>
      <dsp:spPr>
        <a:xfrm>
          <a:off x="2031931" y="1988541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Lars Kofoed	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Peugeot</a:t>
          </a:r>
          <a:endParaRPr lang="en-US" sz="1000" kern="1200" noProof="0" dirty="0"/>
        </a:p>
      </dsp:txBody>
      <dsp:txXfrm>
        <a:off x="2055226" y="2011836"/>
        <a:ext cx="1278966" cy="748743"/>
      </dsp:txXfrm>
    </dsp:sp>
    <dsp:sp modelId="{B5AA503B-8512-4B30-81F6-6B48811500D9}">
      <dsp:nvSpPr>
        <dsp:cNvPr id="0" name=""/>
        <dsp:cNvSpPr/>
      </dsp:nvSpPr>
      <dsp:spPr>
        <a:xfrm>
          <a:off x="2302395" y="3117940"/>
          <a:ext cx="1757637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C404D5-5990-47E0-ABDE-CFE4B02C1C7F}">
      <dsp:nvSpPr>
        <dsp:cNvPr id="0" name=""/>
        <dsp:cNvSpPr/>
      </dsp:nvSpPr>
      <dsp:spPr>
        <a:xfrm>
          <a:off x="2031931" y="2982708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Lis Winding	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Opel</a:t>
          </a:r>
          <a:endParaRPr lang="en-US" sz="1000" kern="1200" noProof="0" dirty="0"/>
        </a:p>
      </dsp:txBody>
      <dsp:txXfrm>
        <a:off x="2055226" y="3006003"/>
        <a:ext cx="1278966" cy="748743"/>
      </dsp:txXfrm>
    </dsp:sp>
    <dsp:sp modelId="{46AB55BF-6713-4874-843A-02433AD6957B}">
      <dsp:nvSpPr>
        <dsp:cNvPr id="0" name=""/>
        <dsp:cNvSpPr/>
      </dsp:nvSpPr>
      <dsp:spPr>
        <a:xfrm rot="16200000">
          <a:off x="3568302" y="2620857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D5B4C0-4BD4-402A-BC95-23CAFEBBE7B3}">
      <dsp:nvSpPr>
        <dsp:cNvPr id="0" name=""/>
        <dsp:cNvSpPr/>
      </dsp:nvSpPr>
      <dsp:spPr>
        <a:xfrm>
          <a:off x="3794921" y="2982708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Henrik Madsen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Ford</a:t>
          </a:r>
          <a:endParaRPr lang="en-US" sz="1000" kern="1200" noProof="0" dirty="0"/>
        </a:p>
      </dsp:txBody>
      <dsp:txXfrm>
        <a:off x="3818216" y="3006003"/>
        <a:ext cx="1278966" cy="748743"/>
      </dsp:txXfrm>
    </dsp:sp>
    <dsp:sp modelId="{455D1255-D8BF-4482-892D-FB6419D0986D}">
      <dsp:nvSpPr>
        <dsp:cNvPr id="0" name=""/>
        <dsp:cNvSpPr/>
      </dsp:nvSpPr>
      <dsp:spPr>
        <a:xfrm rot="16200000">
          <a:off x="3568302" y="1626690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5EADA-B066-4E0D-9045-93DCB528161D}">
      <dsp:nvSpPr>
        <dsp:cNvPr id="0" name=""/>
        <dsp:cNvSpPr/>
      </dsp:nvSpPr>
      <dsp:spPr>
        <a:xfrm>
          <a:off x="3794921" y="1988541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Hugo Hall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Ford</a:t>
          </a:r>
          <a:endParaRPr lang="en-US" sz="1000" kern="1200" noProof="0" dirty="0"/>
        </a:p>
      </dsp:txBody>
      <dsp:txXfrm>
        <a:off x="3818216" y="2011836"/>
        <a:ext cx="1278966" cy="748743"/>
      </dsp:txXfrm>
    </dsp:sp>
    <dsp:sp modelId="{418F107C-5FD0-4E3A-8EEA-5081C4A730AE}">
      <dsp:nvSpPr>
        <dsp:cNvPr id="0" name=""/>
        <dsp:cNvSpPr/>
      </dsp:nvSpPr>
      <dsp:spPr>
        <a:xfrm rot="16200000">
          <a:off x="3568302" y="632522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5C77E7-30E5-40A8-8979-F8781BFD6EA6}">
      <dsp:nvSpPr>
        <dsp:cNvPr id="0" name=""/>
        <dsp:cNvSpPr/>
      </dsp:nvSpPr>
      <dsp:spPr>
        <a:xfrm>
          <a:off x="3794921" y="994374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Jan Larsen	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Peugeot</a:t>
          </a:r>
          <a:endParaRPr lang="en-US" sz="1000" kern="1200" noProof="0" dirty="0"/>
        </a:p>
      </dsp:txBody>
      <dsp:txXfrm>
        <a:off x="3818216" y="1017669"/>
        <a:ext cx="1278966" cy="748743"/>
      </dsp:txXfrm>
    </dsp:sp>
    <dsp:sp modelId="{36D44BC8-A151-4157-9474-EF4159A7EFA2}">
      <dsp:nvSpPr>
        <dsp:cNvPr id="0" name=""/>
        <dsp:cNvSpPr/>
      </dsp:nvSpPr>
      <dsp:spPr>
        <a:xfrm>
          <a:off x="4065385" y="135439"/>
          <a:ext cx="1757637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E04B2C-84C3-4FA7-87FF-FFC74A41FCC9}">
      <dsp:nvSpPr>
        <dsp:cNvPr id="0" name=""/>
        <dsp:cNvSpPr/>
      </dsp:nvSpPr>
      <dsp:spPr>
        <a:xfrm>
          <a:off x="3794921" y="207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Kim Lund	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Opel</a:t>
          </a:r>
          <a:endParaRPr lang="en-US" sz="1000" kern="1200" noProof="0" dirty="0"/>
        </a:p>
      </dsp:txBody>
      <dsp:txXfrm>
        <a:off x="3818216" y="23502"/>
        <a:ext cx="1278966" cy="748743"/>
      </dsp:txXfrm>
    </dsp:sp>
    <dsp:sp modelId="{562B84F1-AE29-4A82-8A45-CD5928C03778}">
      <dsp:nvSpPr>
        <dsp:cNvPr id="0" name=""/>
        <dsp:cNvSpPr/>
      </dsp:nvSpPr>
      <dsp:spPr>
        <a:xfrm rot="5400000">
          <a:off x="5331291" y="632522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AF9C6B-C969-4145-A7F1-8E5C89BC2499}">
      <dsp:nvSpPr>
        <dsp:cNvPr id="0" name=""/>
        <dsp:cNvSpPr/>
      </dsp:nvSpPr>
      <dsp:spPr>
        <a:xfrm>
          <a:off x="5557911" y="207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Klaus Johansen	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Toyota</a:t>
          </a:r>
          <a:endParaRPr lang="en-US" sz="1000" kern="1200" noProof="0" dirty="0"/>
        </a:p>
      </dsp:txBody>
      <dsp:txXfrm>
        <a:off x="5581206" y="23502"/>
        <a:ext cx="1278966" cy="748743"/>
      </dsp:txXfrm>
    </dsp:sp>
    <dsp:sp modelId="{86FD58CA-1148-4F93-B5A4-4EA63D609455}">
      <dsp:nvSpPr>
        <dsp:cNvPr id="0" name=""/>
        <dsp:cNvSpPr/>
      </dsp:nvSpPr>
      <dsp:spPr>
        <a:xfrm rot="5400000">
          <a:off x="5331291" y="1626690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440DF1-A6AE-4CF2-9907-623B02498C39}">
      <dsp:nvSpPr>
        <dsp:cNvPr id="0" name=""/>
        <dsp:cNvSpPr/>
      </dsp:nvSpPr>
      <dsp:spPr>
        <a:xfrm>
          <a:off x="5557911" y="994374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Michael </a:t>
          </a:r>
          <a:r>
            <a:rPr lang="en-US" sz="1300" b="0" i="0" u="none" kern="1200" noProof="0" dirty="0" err="1"/>
            <a:t>Malmgren</a:t>
          </a:r>
          <a:r>
            <a:rPr lang="en-US" sz="1300" b="0" i="0" u="none" kern="1200" noProof="0" dirty="0"/>
            <a:t>	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Ford</a:t>
          </a:r>
          <a:endParaRPr lang="en-US" sz="1000" kern="1200" noProof="0" dirty="0"/>
        </a:p>
      </dsp:txBody>
      <dsp:txXfrm>
        <a:off x="5581206" y="1017669"/>
        <a:ext cx="1278966" cy="748743"/>
      </dsp:txXfrm>
    </dsp:sp>
    <dsp:sp modelId="{DF242E8E-B381-4BCE-B68C-FE726A1A1AB7}">
      <dsp:nvSpPr>
        <dsp:cNvPr id="0" name=""/>
        <dsp:cNvSpPr/>
      </dsp:nvSpPr>
      <dsp:spPr>
        <a:xfrm>
          <a:off x="5557911" y="1988541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u="none" kern="1200" noProof="0" dirty="0"/>
            <a:t>Peter </a:t>
          </a:r>
          <a:r>
            <a:rPr lang="en-US" sz="1300" b="0" i="0" u="none" kern="1200" noProof="0" dirty="0" err="1"/>
            <a:t>Søndergård</a:t>
          </a:r>
          <a:endParaRPr lang="en-US" sz="1300" kern="1200" noProof="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u="none" kern="1200" noProof="0" dirty="0"/>
            <a:t>Mercedes</a:t>
          </a:r>
          <a:endParaRPr lang="en-US" sz="1000" kern="1200" noProof="0" dirty="0"/>
        </a:p>
      </dsp:txBody>
      <dsp:txXfrm>
        <a:off x="5581206" y="2011836"/>
        <a:ext cx="1278966" cy="7487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29821-EEBF-4659-9F17-5B7B60F7E11B}">
      <dsp:nvSpPr>
        <dsp:cNvPr id="0" name=""/>
        <dsp:cNvSpPr/>
      </dsp:nvSpPr>
      <dsp:spPr>
        <a:xfrm>
          <a:off x="668654" y="0"/>
          <a:ext cx="7578090" cy="377825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179258-6504-4FCD-9425-08F83D2D6F3B}">
      <dsp:nvSpPr>
        <dsp:cNvPr id="0" name=""/>
        <dsp:cNvSpPr/>
      </dsp:nvSpPr>
      <dsp:spPr>
        <a:xfrm>
          <a:off x="3917" y="1133475"/>
          <a:ext cx="1038502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u="none" kern="1200" noProof="0" dirty="0"/>
            <a:t>VideoBuster</a:t>
          </a:r>
          <a:endParaRPr lang="en-US" sz="1100" kern="1200" noProof="0" dirty="0"/>
        </a:p>
      </dsp:txBody>
      <dsp:txXfrm>
        <a:off x="54612" y="1184170"/>
        <a:ext cx="937112" cy="1409910"/>
      </dsp:txXfrm>
    </dsp:sp>
    <dsp:sp modelId="{D84976CC-D3C5-4B48-AD75-F92216990E7F}">
      <dsp:nvSpPr>
        <dsp:cNvPr id="0" name=""/>
        <dsp:cNvSpPr/>
      </dsp:nvSpPr>
      <dsp:spPr>
        <a:xfrm>
          <a:off x="1128069" y="1133475"/>
          <a:ext cx="1038502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u="none" kern="1200" noProof="0" dirty="0"/>
            <a:t>City Video</a:t>
          </a:r>
          <a:endParaRPr lang="en-US" sz="1100" kern="1200" noProof="0" dirty="0"/>
        </a:p>
      </dsp:txBody>
      <dsp:txXfrm>
        <a:off x="1178764" y="1184170"/>
        <a:ext cx="937112" cy="1409910"/>
      </dsp:txXfrm>
    </dsp:sp>
    <dsp:sp modelId="{347892A0-C1D9-49E8-AF03-26E32C28C168}">
      <dsp:nvSpPr>
        <dsp:cNvPr id="0" name=""/>
        <dsp:cNvSpPr/>
      </dsp:nvSpPr>
      <dsp:spPr>
        <a:xfrm>
          <a:off x="2252221" y="1133475"/>
          <a:ext cx="1038502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u="none" kern="1200" noProof="0" dirty="0"/>
            <a:t>Movie Zone</a:t>
          </a:r>
          <a:endParaRPr lang="en-US" sz="1100" kern="1200" noProof="0" dirty="0"/>
        </a:p>
      </dsp:txBody>
      <dsp:txXfrm>
        <a:off x="2302916" y="1184170"/>
        <a:ext cx="937112" cy="1409910"/>
      </dsp:txXfrm>
    </dsp:sp>
    <dsp:sp modelId="{FE7ADDE6-7F8C-44C1-A73C-74DAAB98C18F}">
      <dsp:nvSpPr>
        <dsp:cNvPr id="0" name=""/>
        <dsp:cNvSpPr/>
      </dsp:nvSpPr>
      <dsp:spPr>
        <a:xfrm>
          <a:off x="3376373" y="1133475"/>
          <a:ext cx="1038502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u="none" kern="1200" noProof="0" dirty="0"/>
            <a:t>AB Video</a:t>
          </a:r>
          <a:endParaRPr lang="en-US" sz="1100" kern="1200" noProof="0" dirty="0"/>
        </a:p>
      </dsp:txBody>
      <dsp:txXfrm>
        <a:off x="3427068" y="1184170"/>
        <a:ext cx="937112" cy="1409910"/>
      </dsp:txXfrm>
    </dsp:sp>
    <dsp:sp modelId="{0093E9B4-D968-46EB-9552-B81A9BA29B6A}">
      <dsp:nvSpPr>
        <dsp:cNvPr id="0" name=""/>
        <dsp:cNvSpPr/>
      </dsp:nvSpPr>
      <dsp:spPr>
        <a:xfrm>
          <a:off x="4500524" y="1133475"/>
          <a:ext cx="1038502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u="none" kern="1200" noProof="0" dirty="0"/>
            <a:t>Movie Town</a:t>
          </a:r>
          <a:endParaRPr lang="en-US" sz="1100" kern="1200" noProof="0" dirty="0"/>
        </a:p>
      </dsp:txBody>
      <dsp:txXfrm>
        <a:off x="4551219" y="1184170"/>
        <a:ext cx="937112" cy="1409910"/>
      </dsp:txXfrm>
    </dsp:sp>
    <dsp:sp modelId="{9727FE8C-ED91-49EC-B910-51DCD6CFF874}">
      <dsp:nvSpPr>
        <dsp:cNvPr id="0" name=""/>
        <dsp:cNvSpPr/>
      </dsp:nvSpPr>
      <dsp:spPr>
        <a:xfrm>
          <a:off x="5624676" y="1133475"/>
          <a:ext cx="1038502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u="none" kern="1200" noProof="0" dirty="0"/>
            <a:t>DVD CITY</a:t>
          </a:r>
          <a:endParaRPr lang="en-US" sz="1100" kern="1200" noProof="0" dirty="0"/>
        </a:p>
      </dsp:txBody>
      <dsp:txXfrm>
        <a:off x="5675371" y="1184170"/>
        <a:ext cx="937112" cy="1409910"/>
      </dsp:txXfrm>
    </dsp:sp>
    <dsp:sp modelId="{DADC8C5F-EFF4-4EEF-80E4-2BAB7B07A8E4}">
      <dsp:nvSpPr>
        <dsp:cNvPr id="0" name=""/>
        <dsp:cNvSpPr/>
      </dsp:nvSpPr>
      <dsp:spPr>
        <a:xfrm>
          <a:off x="6748828" y="1133475"/>
          <a:ext cx="1038502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u="none" kern="1200" noProof="0" dirty="0"/>
            <a:t>Video 1</a:t>
          </a:r>
          <a:endParaRPr lang="en-US" sz="1100" kern="1200" noProof="0" dirty="0"/>
        </a:p>
      </dsp:txBody>
      <dsp:txXfrm>
        <a:off x="6799523" y="1184170"/>
        <a:ext cx="937112" cy="1409910"/>
      </dsp:txXfrm>
    </dsp:sp>
    <dsp:sp modelId="{77051A25-1CD4-4E5F-AF38-963008B0609F}">
      <dsp:nvSpPr>
        <dsp:cNvPr id="0" name=""/>
        <dsp:cNvSpPr/>
      </dsp:nvSpPr>
      <dsp:spPr>
        <a:xfrm>
          <a:off x="7872980" y="1133475"/>
          <a:ext cx="1038502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u="none" kern="1200" noProof="0" dirty="0"/>
            <a:t>Accord A/S</a:t>
          </a:r>
          <a:endParaRPr lang="en-US" sz="1100" kern="1200" noProof="0" dirty="0"/>
        </a:p>
      </dsp:txBody>
      <dsp:txXfrm>
        <a:off x="7923675" y="1184170"/>
        <a:ext cx="937112" cy="14099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28772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07590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2887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01741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841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80994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08021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6594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89588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10715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66236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20185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53689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5460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00001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33613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1D21D-9664-454E-9C5B-97302089584B}" type="datetimeFigureOut">
              <a:rPr lang="da-DK" smtClean="0"/>
              <a:t>25-03-2020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A516D46-5790-4A18-979F-516DA68737EF}" type="slidenum">
              <a:rPr lang="da-DK" smtClean="0"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76112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SmartArt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Film genres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2120856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cars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4966287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Football Tournament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6768599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730848-8E76-4F5D-9BD7-C6671B3082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1C5DC2-1A32-4515-AF21-A31D70E4960A}">
  <ds:schemaRefs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ea42722d-5f09-4047-92fd-fc0cc5ccbc5d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22AA4A8-55F0-4244-A4D0-DBE5B165FA1D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52</TotalTime>
  <Words>79</Words>
  <Application>Microsoft Office PowerPoint</Application>
  <PresentationFormat>Widescreen</PresentationFormat>
  <Paragraphs>45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Wisp</vt:lpstr>
      <vt:lpstr>VideoBuster Inc</vt:lpstr>
      <vt:lpstr>Film genres</vt:lpstr>
      <vt:lpstr>Company cars</vt:lpstr>
      <vt:lpstr>Company Football Tournament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Hans Hoffmann</cp:lastModifiedBy>
  <cp:revision>12</cp:revision>
  <dcterms:created xsi:type="dcterms:W3CDTF">2007-06-28T07:47:04Z</dcterms:created>
  <dcterms:modified xsi:type="dcterms:W3CDTF">2020-03-25T07:24:46Z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2800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