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04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85A869-1009-49E9-AF10-FF5D975C759E}" v="4" dt="2020-05-12T19:43:16.2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214" autoAdjust="0"/>
  </p:normalViewPr>
  <p:slideViewPr>
    <p:cSldViewPr>
      <p:cViewPr varScale="1">
        <p:scale>
          <a:sx n="81" d="100"/>
          <a:sy n="81" d="100"/>
        </p:scale>
        <p:origin x="754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08eccb171c4c50d6" providerId="LiveId" clId="{1685A869-1009-49E9-AF10-FF5D975C759E}"/>
    <pc:docChg chg="modSld">
      <pc:chgData name="Hans Hoffmann" userId="08eccb171c4c50d6" providerId="LiveId" clId="{1685A869-1009-49E9-AF10-FF5D975C759E}" dt="2020-05-12T19:43:25.884" v="9" actId="20577"/>
      <pc:docMkLst>
        <pc:docMk/>
      </pc:docMkLst>
      <pc:sldChg chg="modSp">
        <pc:chgData name="Hans Hoffmann" userId="08eccb171c4c50d6" providerId="LiveId" clId="{1685A869-1009-49E9-AF10-FF5D975C759E}" dt="2020-05-12T19:22:38.173" v="4"/>
        <pc:sldMkLst>
          <pc:docMk/>
          <pc:sldMk cId="0" sldId="256"/>
        </pc:sldMkLst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56"/>
            <ac:spMk id="2" creationId="{00000000-0000-0000-0000-000000000000}"/>
          </ac:spMkLst>
        </pc:spChg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56"/>
            <ac:spMk id="3" creationId="{00000000-0000-0000-0000-000000000000}"/>
          </ac:spMkLst>
        </pc:spChg>
      </pc:sldChg>
      <pc:sldChg chg="modSp">
        <pc:chgData name="Hans Hoffmann" userId="08eccb171c4c50d6" providerId="LiveId" clId="{1685A869-1009-49E9-AF10-FF5D975C759E}" dt="2020-05-12T19:22:38.173" v="4"/>
        <pc:sldMkLst>
          <pc:docMk/>
          <pc:sldMk cId="0" sldId="257"/>
        </pc:sldMkLst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57"/>
            <ac:spMk id="2" creationId="{00000000-0000-0000-0000-000000000000}"/>
          </ac:spMkLst>
        </pc:spChg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57"/>
            <ac:spMk id="3" creationId="{00000000-0000-0000-0000-000000000000}"/>
          </ac:spMkLst>
        </pc:spChg>
      </pc:sldChg>
      <pc:sldChg chg="modSp">
        <pc:chgData name="Hans Hoffmann" userId="08eccb171c4c50d6" providerId="LiveId" clId="{1685A869-1009-49E9-AF10-FF5D975C759E}" dt="2020-05-12T19:22:38.173" v="4"/>
        <pc:sldMkLst>
          <pc:docMk/>
          <pc:sldMk cId="0" sldId="258"/>
        </pc:sldMkLst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58"/>
            <ac:spMk id="2" creationId="{00000000-0000-0000-0000-000000000000}"/>
          </ac:spMkLst>
        </pc:spChg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58"/>
            <ac:spMk id="3" creationId="{00000000-0000-0000-0000-000000000000}"/>
          </ac:spMkLst>
        </pc:spChg>
      </pc:sldChg>
      <pc:sldChg chg="modSp">
        <pc:chgData name="Hans Hoffmann" userId="08eccb171c4c50d6" providerId="LiveId" clId="{1685A869-1009-49E9-AF10-FF5D975C759E}" dt="2020-05-12T19:22:38.173" v="4"/>
        <pc:sldMkLst>
          <pc:docMk/>
          <pc:sldMk cId="0" sldId="259"/>
        </pc:sldMkLst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59"/>
            <ac:spMk id="2" creationId="{00000000-0000-0000-0000-000000000000}"/>
          </ac:spMkLst>
        </pc:spChg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59"/>
            <ac:spMk id="3" creationId="{00000000-0000-0000-0000-000000000000}"/>
          </ac:spMkLst>
        </pc:spChg>
      </pc:sldChg>
      <pc:sldChg chg="modSp">
        <pc:chgData name="Hans Hoffmann" userId="08eccb171c4c50d6" providerId="LiveId" clId="{1685A869-1009-49E9-AF10-FF5D975C759E}" dt="2020-05-12T19:22:38.173" v="4"/>
        <pc:sldMkLst>
          <pc:docMk/>
          <pc:sldMk cId="0" sldId="260"/>
        </pc:sldMkLst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60"/>
            <ac:spMk id="2" creationId="{00000000-0000-0000-0000-000000000000}"/>
          </ac:spMkLst>
        </pc:spChg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60"/>
            <ac:spMk id="7" creationId="{D40C5236-DD56-469E-981D-F18F53BCECF8}"/>
          </ac:spMkLst>
        </pc:spChg>
      </pc:sldChg>
      <pc:sldChg chg="modSp">
        <pc:chgData name="Hans Hoffmann" userId="08eccb171c4c50d6" providerId="LiveId" clId="{1685A869-1009-49E9-AF10-FF5D975C759E}" dt="2020-05-12T19:22:38.173" v="4"/>
        <pc:sldMkLst>
          <pc:docMk/>
          <pc:sldMk cId="0" sldId="261"/>
        </pc:sldMkLst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61"/>
            <ac:spMk id="2" creationId="{00000000-0000-0000-0000-000000000000}"/>
          </ac:spMkLst>
        </pc:spChg>
        <pc:spChg chg="mod">
          <ac:chgData name="Hans Hoffmann" userId="08eccb171c4c50d6" providerId="LiveId" clId="{1685A869-1009-49E9-AF10-FF5D975C759E}" dt="2020-05-12T19:22:38.173" v="4"/>
          <ac:spMkLst>
            <pc:docMk/>
            <pc:sldMk cId="0" sldId="261"/>
            <ac:spMk id="3" creationId="{00000000-0000-0000-0000-000000000000}"/>
          </ac:spMkLst>
        </pc:spChg>
      </pc:sldChg>
      <pc:sldChg chg="modSp mod">
        <pc:chgData name="Hans Hoffmann" userId="08eccb171c4c50d6" providerId="LiveId" clId="{1685A869-1009-49E9-AF10-FF5D975C759E}" dt="2020-05-12T19:43:20.853" v="8" actId="20577"/>
        <pc:sldMkLst>
          <pc:docMk/>
          <pc:sldMk cId="0" sldId="262"/>
        </pc:sldMkLst>
        <pc:spChg chg="mod">
          <ac:chgData name="Hans Hoffmann" userId="08eccb171c4c50d6" providerId="LiveId" clId="{1685A869-1009-49E9-AF10-FF5D975C759E}" dt="2020-05-12T19:43:20.853" v="8" actId="20577"/>
          <ac:spMkLst>
            <pc:docMk/>
            <pc:sldMk cId="0" sldId="262"/>
            <ac:spMk id="2" creationId="{00000000-0000-0000-0000-000000000000}"/>
          </ac:spMkLst>
        </pc:spChg>
      </pc:sldChg>
      <pc:sldChg chg="modSp mod">
        <pc:chgData name="Hans Hoffmann" userId="08eccb171c4c50d6" providerId="LiveId" clId="{1685A869-1009-49E9-AF10-FF5D975C759E}" dt="2020-05-12T19:43:25.884" v="9" actId="20577"/>
        <pc:sldMkLst>
          <pc:docMk/>
          <pc:sldMk cId="0" sldId="263"/>
        </pc:sldMkLst>
        <pc:spChg chg="mod">
          <ac:chgData name="Hans Hoffmann" userId="08eccb171c4c50d6" providerId="LiveId" clId="{1685A869-1009-49E9-AF10-FF5D975C759E}" dt="2020-05-12T19:43:25.884" v="9" actId="20577"/>
          <ac:spMkLst>
            <pc:docMk/>
            <pc:sldMk cId="0" sldId="263"/>
            <ac:spMk id="2" creationId="{00000000-0000-0000-0000-000000000000}"/>
          </ac:spMkLst>
        </pc:spChg>
        <pc:graphicFrameChg chg="mod">
          <ac:chgData name="Hans Hoffmann" userId="08eccb171c4c50d6" providerId="LiveId" clId="{1685A869-1009-49E9-AF10-FF5D975C759E}" dt="2020-05-12T19:22:38.173" v="4"/>
          <ac:graphicFrameMkLst>
            <pc:docMk/>
            <pc:sldMk cId="0" sldId="263"/>
            <ac:graphicFrameMk id="9" creationId="{0DBB3351-47A2-4195-8619-35046C837FA8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Shops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2021</c:v>
                </c:pt>
              </c:numCache>
            </c:numRef>
          </c:cat>
          <c:val>
            <c:numRef>
              <c:f>'Ark1'!$B$2:$B$5</c:f>
              <c:numCache>
                <c:formatCode>General</c:formatCode>
                <c:ptCount val="4"/>
                <c:pt idx="0">
                  <c:v>375</c:v>
                </c:pt>
                <c:pt idx="1">
                  <c:v>400</c:v>
                </c:pt>
                <c:pt idx="2">
                  <c:v>450</c:v>
                </c:pt>
                <c:pt idx="3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3D-4372-9716-3B12EAE719A2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Employees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2021</c:v>
                </c:pt>
              </c:numCache>
            </c:numRef>
          </c:cat>
          <c:val>
            <c:numRef>
              <c:f>'Ark1'!$C$2:$C$5</c:f>
              <c:numCache>
                <c:formatCode>General</c:formatCode>
                <c:ptCount val="4"/>
                <c:pt idx="0">
                  <c:v>1200</c:v>
                </c:pt>
                <c:pt idx="1">
                  <c:v>1250</c:v>
                </c:pt>
                <c:pt idx="2">
                  <c:v>1275</c:v>
                </c:pt>
                <c:pt idx="3">
                  <c:v>1300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3D-4372-9716-3B12EAE719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1786288"/>
        <c:axId val="1511638512"/>
      </c:barChart>
      <c:catAx>
        <c:axId val="150178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511638512"/>
        <c:crosses val="autoZero"/>
        <c:auto val="1"/>
        <c:lblAlgn val="ctr"/>
        <c:lblOffset val="100"/>
        <c:noMultiLvlLbl val="0"/>
      </c:catAx>
      <c:valAx>
        <c:axId val="1511638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501786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197" b="0" i="0" u="none" strike="noStrike" kern="120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noProof="0"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en-US" sz="1200" noProof="0" dirty="0"/>
            <a:t>CEO</a:t>
          </a:r>
        </a:p>
        <a:p>
          <a:r>
            <a:rPr lang="en-US" sz="1200" noProof="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en-US" sz="1200" noProof="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en-US" sz="1200" noProof="0" dirty="0"/>
            <a:t>Sales</a:t>
          </a:r>
        </a:p>
        <a:p>
          <a:r>
            <a:rPr lang="en-US" sz="1200" noProof="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en-US" sz="1200" noProof="0" dirty="0"/>
            <a:t>Finance</a:t>
          </a:r>
        </a:p>
        <a:p>
          <a:r>
            <a:rPr lang="en-US" sz="1200" noProof="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en-US" sz="1200" noProof="0" dirty="0"/>
            <a:t>IT</a:t>
          </a:r>
        </a:p>
        <a:p>
          <a:r>
            <a:rPr lang="en-US" sz="1200" noProof="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CD371DB8-0089-4005-A2F4-F5C55EDAB00D}">
      <dgm:prSet custT="1"/>
      <dgm:spPr/>
      <dgm:t>
        <a:bodyPr/>
        <a:lstStyle/>
        <a:p>
          <a:r>
            <a:rPr lang="en-US" sz="1200" noProof="0" dirty="0"/>
            <a:t>Staff</a:t>
          </a:r>
        </a:p>
        <a:p>
          <a:r>
            <a:rPr lang="en-US" sz="1200" noProof="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BC77FC49-86F4-4822-9682-12D51B561D5C}">
      <dgm:prSet custT="1"/>
      <dgm:spPr/>
      <dgm:t>
        <a:bodyPr/>
        <a:lstStyle/>
        <a:p>
          <a:r>
            <a:rPr lang="en-US" sz="1200" noProof="0" dirty="0"/>
            <a:t>Distribution</a:t>
          </a:r>
        </a:p>
        <a:p>
          <a:r>
            <a:rPr lang="en-US" sz="1200" noProof="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4685395" y="1245856"/>
          <a:ext cx="174735" cy="765506"/>
        </a:xfrm>
        <a:custGeom>
          <a:avLst/>
          <a:gdLst/>
          <a:ahLst/>
          <a:cxnLst/>
          <a:rect l="0" t="0" r="0" b="0"/>
          <a:pathLst>
            <a:path>
              <a:moveTo>
                <a:pt x="174735" y="0"/>
              </a:moveTo>
              <a:lnTo>
                <a:pt x="174735" y="765506"/>
              </a:lnTo>
              <a:lnTo>
                <a:pt x="0" y="7655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860131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4027228" y="1356277"/>
              </a:lnTo>
              <a:lnTo>
                <a:pt x="4027228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860131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2013614" y="1356277"/>
              </a:lnTo>
              <a:lnTo>
                <a:pt x="2013614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814411" y="1245856"/>
          <a:ext cx="91440" cy="15310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846516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2013614" y="0"/>
              </a:moveTo>
              <a:lnTo>
                <a:pt x="2013614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832902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4027228" y="0"/>
              </a:moveTo>
              <a:lnTo>
                <a:pt x="4027228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028059" y="413784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CEO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Kastrup</a:t>
          </a:r>
        </a:p>
      </dsp:txBody>
      <dsp:txXfrm>
        <a:off x="4028059" y="413784"/>
        <a:ext cx="1664143" cy="832071"/>
      </dsp:txXfrm>
    </dsp:sp>
    <dsp:sp modelId="{8AC6BE8F-C6DE-485F-9821-42942A9DAF37}">
      <dsp:nvSpPr>
        <dsp:cNvPr id="0" name=""/>
        <dsp:cNvSpPr/>
      </dsp:nvSpPr>
      <dsp:spPr>
        <a:xfrm>
          <a:off x="830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Sales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Morten Borre</a:t>
          </a:r>
        </a:p>
      </dsp:txBody>
      <dsp:txXfrm>
        <a:off x="830" y="2776868"/>
        <a:ext cx="1664143" cy="832071"/>
      </dsp:txXfrm>
    </dsp:sp>
    <dsp:sp modelId="{7CDB00ED-F02D-439A-A3FF-6831AD3FE716}">
      <dsp:nvSpPr>
        <dsp:cNvPr id="0" name=""/>
        <dsp:cNvSpPr/>
      </dsp:nvSpPr>
      <dsp:spPr>
        <a:xfrm>
          <a:off x="2014444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Finance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Mai-Britt Storm</a:t>
          </a:r>
        </a:p>
      </dsp:txBody>
      <dsp:txXfrm>
        <a:off x="2014444" y="2776868"/>
        <a:ext cx="1664143" cy="832071"/>
      </dsp:txXfrm>
    </dsp:sp>
    <dsp:sp modelId="{E47020DE-F0F5-4BA1-805E-0EDEC55C8488}">
      <dsp:nvSpPr>
        <dsp:cNvPr id="0" name=""/>
        <dsp:cNvSpPr/>
      </dsp:nvSpPr>
      <dsp:spPr>
        <a:xfrm>
          <a:off x="4028059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IT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Wulf</a:t>
          </a:r>
        </a:p>
      </dsp:txBody>
      <dsp:txXfrm>
        <a:off x="4028059" y="2776868"/>
        <a:ext cx="1664143" cy="832071"/>
      </dsp:txXfrm>
    </dsp:sp>
    <dsp:sp modelId="{1B0D6D33-6AE4-46F5-9BE0-75EB3C1BA320}">
      <dsp:nvSpPr>
        <dsp:cNvPr id="0" name=""/>
        <dsp:cNvSpPr/>
      </dsp:nvSpPr>
      <dsp:spPr>
        <a:xfrm>
          <a:off x="6041673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Staff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Sofie Gertsen</a:t>
          </a:r>
        </a:p>
      </dsp:txBody>
      <dsp:txXfrm>
        <a:off x="6041673" y="2776868"/>
        <a:ext cx="1664143" cy="832071"/>
      </dsp:txXfrm>
    </dsp:sp>
    <dsp:sp modelId="{1C69D7E8-1897-40D8-80B8-B36E63277713}">
      <dsp:nvSpPr>
        <dsp:cNvPr id="0" name=""/>
        <dsp:cNvSpPr/>
      </dsp:nvSpPr>
      <dsp:spPr>
        <a:xfrm>
          <a:off x="8055287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Distribution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Charlotte Juhl</a:t>
          </a:r>
        </a:p>
      </dsp:txBody>
      <dsp:txXfrm>
        <a:off x="8055287" y="2776868"/>
        <a:ext cx="1664143" cy="832071"/>
      </dsp:txXfrm>
    </dsp:sp>
    <dsp:sp modelId="{06E7A541-4B89-4C25-86B7-DFC7559E28AF}">
      <dsp:nvSpPr>
        <dsp:cNvPr id="0" name=""/>
        <dsp:cNvSpPr/>
      </dsp:nvSpPr>
      <dsp:spPr>
        <a:xfrm>
          <a:off x="3021251" y="1595326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Administration</a:t>
          </a:r>
        </a:p>
      </dsp:txBody>
      <dsp:txXfrm>
        <a:off x="3021251" y="1595326"/>
        <a:ext cx="1664143" cy="8320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‹#›</a:t>
            </a:fld>
            <a:endParaRPr lang="da-D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9320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26410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991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028280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260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64378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60555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4129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40783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44948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06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1387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Company 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Contents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  <a:p>
            <a:r>
              <a:rPr lang="en-US" noProof="0" dirty="0"/>
              <a:t>Company mission</a:t>
            </a:r>
          </a:p>
          <a:p>
            <a:r>
              <a:rPr lang="en-US" noProof="0" dirty="0"/>
              <a:t>Goals</a:t>
            </a:r>
          </a:p>
          <a:p>
            <a:r>
              <a:rPr lang="en-US" noProof="0" dirty="0"/>
              <a:t>Members</a:t>
            </a:r>
          </a:p>
          <a:p>
            <a:r>
              <a:rPr lang="en-US" noProof="0" dirty="0"/>
              <a:t>Organization</a:t>
            </a:r>
          </a:p>
          <a:p>
            <a:r>
              <a:rPr lang="en-US" noProof="0" dirty="0"/>
              <a:t>Sales figures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VideoBuster Inc was established in 1991</a:t>
            </a:r>
          </a:p>
          <a:p>
            <a:r>
              <a:rPr lang="en-US" noProof="0" dirty="0"/>
              <a:t>35 employees</a:t>
            </a:r>
          </a:p>
          <a:p>
            <a:r>
              <a:rPr lang="en-US" noProof="0" dirty="0"/>
              <a:t>Headquartered in Denmark</a:t>
            </a:r>
          </a:p>
          <a:p>
            <a:r>
              <a:rPr lang="en-US" noProof="0" dirty="0"/>
              <a:t>Shops throughout the Region</a:t>
            </a:r>
          </a:p>
          <a:p>
            <a:pPr lvl="1"/>
            <a:r>
              <a:rPr lang="en-US" noProof="0" dirty="0"/>
              <a:t>Denmark</a:t>
            </a:r>
          </a:p>
          <a:p>
            <a:pPr lvl="1"/>
            <a:r>
              <a:rPr lang="en-US" noProof="0" dirty="0"/>
              <a:t>Sweden</a:t>
            </a:r>
          </a:p>
          <a:p>
            <a:pPr lvl="1"/>
            <a:r>
              <a:rPr lang="en-US" noProof="0" dirty="0"/>
              <a:t>Norway</a:t>
            </a:r>
          </a:p>
          <a:p>
            <a:pPr lvl="1"/>
            <a:r>
              <a:rPr lang="en-US" noProof="0" dirty="0"/>
              <a:t>Finland</a:t>
            </a:r>
          </a:p>
          <a:p>
            <a:r>
              <a:rPr lang="en-US" noProof="0" dirty="0"/>
              <a:t>Both private and business customers</a:t>
            </a:r>
          </a:p>
        </p:txBody>
      </p:sp>
      <p:sp>
        <p:nvSpPr>
          <p:cNvPr id="4" name="Dobbeltbølget fane 3">
            <a:extLst>
              <a:ext uri="{FF2B5EF4-FFF2-40B4-BE49-F238E27FC236}">
                <a16:creationId xmlns:a16="http://schemas.microsoft.com/office/drawing/2014/main" id="{B435F161-542F-4DDF-ABF0-292E9D7B781F}"/>
              </a:ext>
            </a:extLst>
          </p:cNvPr>
          <p:cNvSpPr/>
          <p:nvPr/>
        </p:nvSpPr>
        <p:spPr>
          <a:xfrm>
            <a:off x="6816080" y="2084832"/>
            <a:ext cx="4608512" cy="2376264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Video Buster - Your film partner!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mission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Sales and rentals of movies</a:t>
            </a:r>
          </a:p>
          <a:p>
            <a:pPr lvl="1"/>
            <a:r>
              <a:rPr lang="en-US" noProof="0" dirty="0"/>
              <a:t>DVD movie</a:t>
            </a:r>
          </a:p>
          <a:p>
            <a:pPr lvl="1"/>
            <a:r>
              <a:rPr lang="en-US" noProof="0" dirty="0"/>
              <a:t>VHS movies</a:t>
            </a:r>
          </a:p>
          <a:p>
            <a:r>
              <a:rPr lang="en-US" noProof="0" dirty="0"/>
              <a:t>Business</a:t>
            </a:r>
          </a:p>
          <a:p>
            <a:pPr lvl="1"/>
            <a:r>
              <a:rPr lang="en-US" noProof="0" dirty="0"/>
              <a:t>Via website</a:t>
            </a:r>
          </a:p>
          <a:p>
            <a:pPr lvl="1"/>
            <a:r>
              <a:rPr lang="en-US" noProof="0" dirty="0"/>
              <a:t>Via VideoBuster Inc stores</a:t>
            </a:r>
          </a:p>
          <a:p>
            <a:pPr lvl="1"/>
            <a:r>
              <a:rPr lang="en-US" noProof="0" dirty="0"/>
              <a:t>Via sales department</a:t>
            </a:r>
          </a:p>
          <a:p>
            <a:endParaRPr lang="en-US" noProof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Goals</a:t>
            </a:r>
          </a:p>
        </p:txBody>
      </p:sp>
      <p:graphicFrame>
        <p:nvGraphicFramePr>
          <p:cNvPr id="13" name="Pladsholder til indhold 12">
            <a:extLst>
              <a:ext uri="{FF2B5EF4-FFF2-40B4-BE49-F238E27FC236}">
                <a16:creationId xmlns:a16="http://schemas.microsoft.com/office/drawing/2014/main" id="{2DAF6C57-F7F7-487E-A935-D9303C55FD3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6970591"/>
              </p:ext>
            </p:extLst>
          </p:nvPr>
        </p:nvGraphicFramePr>
        <p:xfrm>
          <a:off x="5715000" y="822325"/>
          <a:ext cx="5678488" cy="5184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D40C5236-DD56-469E-981D-F18F53BCE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noProof="0" dirty="0"/>
              <a:t>Maintain the position in the market</a:t>
            </a:r>
          </a:p>
          <a:p>
            <a:r>
              <a:rPr lang="en-US" noProof="0" dirty="0"/>
              <a:t>Increase circulation by 5% per year</a:t>
            </a:r>
          </a:p>
          <a:p>
            <a:r>
              <a:rPr lang="en-US" noProof="0" dirty="0"/>
              <a:t>Expanding the number of new stores</a:t>
            </a:r>
          </a:p>
          <a:p>
            <a:r>
              <a:rPr lang="en-US" noProof="0" dirty="0"/>
              <a:t>Increase the number of employees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Members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17,500 members June 1, 2017</a:t>
            </a:r>
          </a:p>
          <a:p>
            <a:r>
              <a:rPr lang="en-US" noProof="0" dirty="0"/>
              <a:t>Registration fee is 100 kr.</a:t>
            </a:r>
          </a:p>
          <a:p>
            <a:r>
              <a:rPr lang="en-US" noProof="0" dirty="0"/>
              <a:t>4 Types of memberships</a:t>
            </a:r>
          </a:p>
          <a:p>
            <a:pPr lvl="1"/>
            <a:r>
              <a:rPr lang="en-US" noProof="0" dirty="0"/>
              <a:t>Basic</a:t>
            </a:r>
          </a:p>
          <a:p>
            <a:pPr lvl="1"/>
            <a:r>
              <a:rPr lang="en-US" noProof="0" dirty="0"/>
              <a:t>Silver</a:t>
            </a:r>
          </a:p>
          <a:p>
            <a:pPr lvl="1"/>
            <a:r>
              <a:rPr lang="en-US" noProof="0" dirty="0"/>
              <a:t>Gold</a:t>
            </a:r>
          </a:p>
          <a:p>
            <a:pPr lvl="1"/>
            <a:r>
              <a:rPr lang="en-US" noProof="0" dirty="0"/>
              <a:t>VIP</a:t>
            </a:r>
          </a:p>
          <a:p>
            <a:r>
              <a:rPr lang="en-US" noProof="0" dirty="0"/>
              <a:t>Member Benefits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VideoBuster Organization</a:t>
            </a:r>
            <a:endParaRPr lang="en-US" noProof="0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5228371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Sales 2017</a:t>
            </a:r>
            <a:endParaRPr lang="en-US" noProof="0" dirty="0"/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1225460"/>
              </p:ext>
            </p:extLst>
          </p:nvPr>
        </p:nvGraphicFramePr>
        <p:xfrm>
          <a:off x="1023938" y="2286000"/>
          <a:ext cx="9720265" cy="1483360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1944053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Revenue in millions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81002" marR="81002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Sweden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Norway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37.5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34.3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19.7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8.5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16.2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17.9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12.4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5.4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05273A-FB8B-419D-950B-CDF6716C181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04D9617-E83B-4A21-AD27-138253CE0BA1}"/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349</TotalTime>
  <Words>158</Words>
  <Application>Microsoft Office PowerPoint</Application>
  <PresentationFormat>Widescreen</PresentationFormat>
  <Paragraphs>73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Tw Cen MT</vt:lpstr>
      <vt:lpstr>Tw Cen MT Condensed</vt:lpstr>
      <vt:lpstr>Wingdings 3</vt:lpstr>
      <vt:lpstr>Integral</vt:lpstr>
      <vt:lpstr>videoBuster Inc</vt:lpstr>
      <vt:lpstr>Contents</vt:lpstr>
      <vt:lpstr>VideoBuster Inc</vt:lpstr>
      <vt:lpstr>Company mission</vt:lpstr>
      <vt:lpstr>Goals</vt:lpstr>
      <vt:lpstr>Members</vt:lpstr>
      <vt:lpstr>VideoBuster Organization</vt:lpstr>
      <vt:lpstr>Sales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40</cp:revision>
  <dcterms:created xsi:type="dcterms:W3CDTF">2007-06-11T09:44:15Z</dcterms:created>
  <dcterms:modified xsi:type="dcterms:W3CDTF">2020-05-12T19:43:29Z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907900</vt:r8>
  </property>
  <property fmtid="{D5CDD505-2E9C-101B-9397-08002B2CF9AE}" pid="4" name="ComplianceAssetId">
    <vt:lpwstr/>
  </property>
</Properties>
</file>