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sldIdLst>
    <p:sldId id="257" r:id="rId2"/>
    <p:sldId id="262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214" autoAdjust="0"/>
  </p:normalViewPr>
  <p:slideViewPr>
    <p:cSldViewPr snapToGrid="0">
      <p:cViewPr varScale="1">
        <p:scale>
          <a:sx n="81" d="100"/>
          <a:sy n="81" d="100"/>
        </p:scale>
        <p:origin x="70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320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858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5279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36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31" name="Freeform 206"/>
          <p:cNvSpPr/>
          <p:nvPr userDrawn="1"/>
        </p:nvSpPr>
        <p:spPr bwMode="auto">
          <a:xfrm>
            <a:off x="6310994" y="467784"/>
            <a:ext cx="5884520" cy="1434495"/>
          </a:xfrm>
          <a:custGeom>
            <a:avLst/>
            <a:gdLst/>
            <a:ahLst/>
            <a:cxnLst/>
            <a:rect l="0" t="0" r="r" b="b"/>
            <a:pathLst>
              <a:path w="3071" h="3731">
                <a:moveTo>
                  <a:pt x="199" y="0"/>
                </a:moveTo>
                <a:lnTo>
                  <a:pt x="3071" y="0"/>
                </a:lnTo>
                <a:lnTo>
                  <a:pt x="3071" y="3731"/>
                </a:lnTo>
                <a:lnTo>
                  <a:pt x="199" y="3731"/>
                </a:lnTo>
                <a:lnTo>
                  <a:pt x="164" y="3728"/>
                </a:lnTo>
                <a:lnTo>
                  <a:pt x="130" y="3719"/>
                </a:lnTo>
                <a:lnTo>
                  <a:pt x="98" y="3704"/>
                </a:lnTo>
                <a:lnTo>
                  <a:pt x="71" y="3683"/>
                </a:lnTo>
                <a:lnTo>
                  <a:pt x="46" y="3660"/>
                </a:lnTo>
                <a:lnTo>
                  <a:pt x="27" y="3631"/>
                </a:lnTo>
                <a:lnTo>
                  <a:pt x="12" y="3601"/>
                </a:lnTo>
                <a:lnTo>
                  <a:pt x="3" y="3567"/>
                </a:lnTo>
                <a:lnTo>
                  <a:pt x="0" y="3531"/>
                </a:lnTo>
                <a:lnTo>
                  <a:pt x="0" y="199"/>
                </a:lnTo>
                <a:lnTo>
                  <a:pt x="3" y="164"/>
                </a:lnTo>
                <a:lnTo>
                  <a:pt x="12" y="130"/>
                </a:lnTo>
                <a:lnTo>
                  <a:pt x="27" y="98"/>
                </a:lnTo>
                <a:lnTo>
                  <a:pt x="46" y="71"/>
                </a:lnTo>
                <a:lnTo>
                  <a:pt x="71" y="46"/>
                </a:lnTo>
                <a:lnTo>
                  <a:pt x="98" y="27"/>
                </a:lnTo>
                <a:lnTo>
                  <a:pt x="130" y="12"/>
                </a:lnTo>
                <a:lnTo>
                  <a:pt x="164" y="2"/>
                </a:lnTo>
                <a:lnTo>
                  <a:pt x="19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71051" y="860582"/>
            <a:ext cx="4889087" cy="829426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67564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54116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7501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547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730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6878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8034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4873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1898946E-C4E3-493A-A255-399712FBFCA1}" type="datetimeFigureOut">
              <a:rPr lang="da-DK" smtClean="0"/>
              <a:t>06-01-2020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AF75F3FF-5EF5-4A44-828E-DDEB30CF5772}" type="slidenum">
              <a:rPr lang="da-DK" smtClean="0"/>
              <a:t>‹#›</a:t>
            </a:fld>
            <a:endParaRPr lang="da-DK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85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81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Branding Colors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noProof="0" dirty="0">
                <a:latin typeface="Arial Black" panose="020B0A04020102020204" pitchFamily="34" charset="0"/>
              </a:rPr>
              <a:t>Youthful, Brave, Passion</a:t>
            </a:r>
          </a:p>
          <a:p>
            <a:pPr marL="0" indent="0">
              <a:buNone/>
            </a:pPr>
            <a:r>
              <a:rPr lang="en-US" noProof="0" dirty="0">
                <a:latin typeface="Arial Black" panose="020B0A04020102020204" pitchFamily="34" charset="0"/>
              </a:rPr>
              <a:t>Strength, Confidence, Reliable</a:t>
            </a:r>
          </a:p>
          <a:p>
            <a:pPr marL="0" indent="0">
              <a:buNone/>
            </a:pPr>
            <a:r>
              <a:rPr lang="en-US" noProof="0" dirty="0">
                <a:latin typeface="Arial Black" panose="020B0A04020102020204" pitchFamily="34" charset="0"/>
              </a:rPr>
              <a:t>Optimistic, Joy, Warm</a:t>
            </a:r>
          </a:p>
          <a:p>
            <a:pPr marL="0" indent="0">
              <a:buNone/>
            </a:pPr>
            <a:r>
              <a:rPr lang="en-US" noProof="0" dirty="0">
                <a:latin typeface="Arial Black" panose="020B0A04020102020204" pitchFamily="34" charset="0"/>
              </a:rPr>
              <a:t>Quiet, Growth, Health</a:t>
            </a:r>
          </a:p>
        </p:txBody>
      </p:sp>
      <p:pic>
        <p:nvPicPr>
          <p:cNvPr id="5" name="Picture 4" descr="File:eBay logo.pn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888" y="568345"/>
            <a:ext cx="2494383" cy="108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2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Transparency</a:t>
            </a:r>
          </a:p>
        </p:txBody>
      </p:sp>
      <p:sp>
        <p:nvSpPr>
          <p:cNvPr id="4" name="Rectangle 3"/>
          <p:cNvSpPr/>
          <p:nvPr/>
        </p:nvSpPr>
        <p:spPr>
          <a:xfrm>
            <a:off x="6072000" y="2419350"/>
            <a:ext cx="6120000" cy="37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2775561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9e68299b96a0e02f36eba3ad4e08826d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5e6e26ce26db58be82be2edd6749820f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E42259-79D2-4ACD-B510-29DE22646967}"/>
</file>

<file path=customXml/itemProps2.xml><?xml version="1.0" encoding="utf-8"?>
<ds:datastoreItem xmlns:ds="http://schemas.openxmlformats.org/officeDocument/2006/customXml" ds:itemID="{A2C4D6C5-C24B-46C5-B7BF-BD8A9F0D75FF}"/>
</file>

<file path=customXml/itemProps3.xml><?xml version="1.0" encoding="utf-8"?>
<ds:datastoreItem xmlns:ds="http://schemas.openxmlformats.org/officeDocument/2006/customXml" ds:itemID="{3F1B9FAE-66B9-47C5-BFEE-9CF37BA66BA9}"/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65</TotalTime>
  <Words>23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Black</vt:lpstr>
      <vt:lpstr>Calibri</vt:lpstr>
      <vt:lpstr>Century Schoolbook</vt:lpstr>
      <vt:lpstr>Corbel</vt:lpstr>
      <vt:lpstr>Feathered</vt:lpstr>
      <vt:lpstr>Branding Colors</vt:lpstr>
      <vt:lpstr>Transparency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Gennemsigtighed</dc:title>
  <dc:creator>Hans Hoffmann</dc:creator>
  <cp:lastModifiedBy>Hans Hoffmann</cp:lastModifiedBy>
  <cp:revision>11</cp:revision>
  <dcterms:created xsi:type="dcterms:W3CDTF">2019-05-03T08:18:12Z</dcterms:created>
  <dcterms:modified xsi:type="dcterms:W3CDTF">2020-01-06T12:10:34Z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