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EE6F28-1FDB-4D51-8F5F-E87C371D9B37}" v="1" dt="2019-05-02T17:09:40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0" autoAdjust="0"/>
  </p:normalViewPr>
  <p:slideViewPr>
    <p:cSldViewPr snapToGrid="0">
      <p:cViewPr varScale="1">
        <p:scale>
          <a:sx n="78" d="100"/>
          <a:sy n="78" d="100"/>
        </p:scale>
        <p:origin x="778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F929-1ECD-4F93-B3F5-D2958A65E2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539A0-94CA-4E5E-803C-92F7D1F80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275833-B34D-4568-87A8-0DB09145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C7AD1-E398-4A94-81E9-CBB7B94E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61D45-DD93-4CC8-A52B-D71E323E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9401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FBC52-4007-4EAE-AF76-6273B5614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72194-EA59-4243-BA36-9B8322FC8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A2ED8-A835-48B0-A487-01EBBCC7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644E0-FB0F-4EB8-946C-61119744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E365A-A98B-43E4-87E6-6C6C45D8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28039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773FB-B293-4A7D-BE22-024DB0B5C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C12BE-3F27-4C0C-BAA1-8D37C5FC5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6840-FCEC-4DD0-8DA7-38132C71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C6BC-29B7-4EF6-A5E8-EBEA7AAA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903E-C086-4500-9B86-DC610613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5015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A807A-9D69-4889-B4C4-85AA69C7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383A7-A538-4160-9C1F-7EA03BEEA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D5172-B89C-4774-8EA2-546CAA88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C36EF-B8E1-4F96-9CFB-122CE0D5E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88218-4C68-460F-B619-E9681B17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94696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B11D-69FD-493D-9F15-785921425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4CA33-7EEF-488A-B598-E74401173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74A3A-7C26-4695-BD3B-2FC8A8C03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5D7DF-1C3B-43DE-9CBB-A50BC64B3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5DDA6-F742-4F75-AF7B-56B31685D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3070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D7A6-AF51-4263-8A1D-E3BB0F244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6B544-BDA5-4D83-9F05-D5E7CCDB5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19176-92E7-4FB3-AF0A-95B759F67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5EF5C-9D9B-46D7-9D39-01682F6E0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E13AF-865F-45AB-9C8D-07656741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895AC-47D6-44A6-8667-9C743F2B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269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3FDB0-ADA5-491C-8893-E3604ACE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D7F56-CCEC-4FC8-A609-A3830484A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02A06-3F31-4E4F-B41B-74AC3B238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2E3E1-0366-49EA-AA04-4CA8FF8B3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B5DAB-E505-4763-BC64-1F56836D5D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8E0936-6CEA-43C7-BFCC-C39C0E93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F91067-E35B-43C3-AD36-CA6717D94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4658D7-ECB6-4F52-84FB-38A7E17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66849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BFDC2-C238-4365-8998-0B555974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07F9B5-6956-4004-B4D7-56E0EF91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281BF-A189-44CF-A9E1-FD60FCA39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A2D23-D7B6-43F7-A2D3-78506C7E5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67765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6E0C8-C390-44B6-87F1-7C662AC8A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2E7B8E-88C9-48AD-B688-9BF2741A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D844A-6E1B-4D6C-A496-42CADBC8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24254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DB03-23E2-46D5-9EA7-BE0BC3DF2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238ED-346E-493C-9DED-2178ADC33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4E36F-C42E-458F-A483-92325D469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A7A4C-9A66-4611-9E3E-CB804F31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7E515-31B6-4659-9646-FD290D5B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4F3A6B-3DCA-4D11-9175-1C372BFCC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9913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B6A4-87EA-48F1-860D-2633BF0F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5FCD7-D4B2-4DE0-852F-63026EBAD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4A621-A128-41A1-8AB8-819FEB79A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D290A-4BFB-416E-889A-3FF6616E1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80DC23-B3F4-45D1-AB29-F73B15690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9C8AC-6E94-45EB-AB37-631AB948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23137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DF40D9-8F3E-4499-927E-5204EF02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D1CC6-3422-4F32-9C50-C8CB56DED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6AD0E-4951-41AF-B6DB-D869065D2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4223E-D118-46D4-A1CD-6B02B8DED3E0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9BA5D-6E33-426A-8408-02D2857BF9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864E5-77F1-4F97-8FB0-401679BB9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06BA4-9935-4197-94A9-07151F056BD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744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18F704B-E805-4658-AF31-22987022B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Cavalier King Charles Spaniel</a:t>
            </a:r>
          </a:p>
        </p:txBody>
      </p:sp>
      <p:sp>
        <p:nvSpPr>
          <p:cNvPr id="2" name="Pladsholder til billede 1"/>
          <p:cNvSpPr>
            <a:spLocks noGrp="1"/>
          </p:cNvSpPr>
          <p:nvPr>
            <p:ph type="pic" idx="1"/>
          </p:nvPr>
        </p:nvSpPr>
        <p:spPr/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DF8106E9-55F9-4A08-AA45-9D8C6A04D16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noProof="0" dirty="0"/>
              <a:t>The Cavalier King Charles spaniel is lively, friendly and welcoming to adults and children, strangers and other dogs. </a:t>
            </a:r>
          </a:p>
          <a:p>
            <a:r>
              <a:rPr lang="en-US" noProof="0" dirty="0"/>
              <a:t>It is a quiet and pleasant companion dog, which relate to the whole family. </a:t>
            </a:r>
          </a:p>
          <a:p>
            <a:r>
              <a:rPr lang="en-US" noProof="0" dirty="0"/>
              <a:t>The Cavalier King Charles spaniel is suitable also in slightly older but still active people who like the value brisk walk.</a:t>
            </a:r>
          </a:p>
          <a:p>
            <a:r>
              <a:rPr lang="en-US" noProof="0" dirty="0"/>
              <a:t>It can be a little barking.</a:t>
            </a:r>
          </a:p>
        </p:txBody>
      </p:sp>
    </p:spTree>
    <p:extLst>
      <p:ext uri="{BB962C8B-B14F-4D97-AF65-F5344CB8AC3E}">
        <p14:creationId xmlns:p14="http://schemas.microsoft.com/office/powerpoint/2010/main" val="3539747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Four animals</a:t>
            </a:r>
          </a:p>
        </p:txBody>
      </p:sp>
    </p:spTree>
    <p:extLst>
      <p:ext uri="{BB962C8B-B14F-4D97-AF65-F5344CB8AC3E}">
        <p14:creationId xmlns:p14="http://schemas.microsoft.com/office/powerpoint/2010/main" val="3133320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7A91308-D400-47BA-81FE-70F535A02951}"/>
</file>

<file path=customXml/itemProps2.xml><?xml version="1.0" encoding="utf-8"?>
<ds:datastoreItem xmlns:ds="http://schemas.openxmlformats.org/officeDocument/2006/customXml" ds:itemID="{61B6439D-F49D-44A6-809C-F9FC5165126F}"/>
</file>

<file path=customXml/itemProps3.xml><?xml version="1.0" encoding="utf-8"?>
<ds:datastoreItem xmlns:ds="http://schemas.openxmlformats.org/officeDocument/2006/customXml" ds:itemID="{6890E810-A719-4F13-AC9D-D4EB58EBEA0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72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Cavalier King Charles Spaniel</vt:lpstr>
      <vt:lpstr>Four animals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Cavalier King Charles Spaniel</dc:title>
  <dc:creator>Hans Hoffmann</dc:creator>
  <cp:lastModifiedBy>Hans Hoffmann</cp:lastModifiedBy>
  <cp:revision>6</cp:revision>
  <dcterms:created xsi:type="dcterms:W3CDTF">2019-05-02T16:55:14Z</dcterms:created>
  <dcterms:modified xsi:type="dcterms:W3CDTF">2020-03-24T13:09:15Z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