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9" r:id="rId5"/>
    <p:sldId id="260" r:id="rId6"/>
    <p:sldId id="261" r:id="rId7"/>
    <p:sldId id="257" r:id="rId8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3" autoAdjust="0"/>
    <p:restoredTop sz="95214" autoAdjust="0"/>
  </p:normalViewPr>
  <p:slideViewPr>
    <p:cSldViewPr snapToGrid="0">
      <p:cViewPr varScale="1">
        <p:scale>
          <a:sx n="78" d="100"/>
          <a:sy n="78" d="100"/>
        </p:scale>
        <p:origin x="82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9F929-1ECD-4F93-B3F5-D2958A65E2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539A0-94CA-4E5E-803C-92F7D1F80F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275833-B34D-4568-87A8-0DB091454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FC7AD1-E398-4A94-81E9-CBB7B94ED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061D45-DD93-4CC8-A52B-D71E323E2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24386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FBC52-4007-4EAE-AF76-6273B5614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72194-EA59-4243-BA36-9B8322FC85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A2ED8-A835-48B0-A487-01EBBCC7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9644E0-FB0F-4EB8-946C-611197446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E365A-A98B-43E4-87E6-6C6C45D84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71701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F773FB-B293-4A7D-BE22-024DB0B5C1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C12BE-3F27-4C0C-BAA1-8D37C5FC5F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F6840-FCEC-4DD0-8DA7-38132C712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CC6BC-29B7-4EF6-A5E8-EBEA7AAAD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F903E-C086-4500-9B86-DC610613F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72620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A807A-9D69-4889-B4C4-85AA69C7E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383A7-A538-4160-9C1F-7EA03BEEA9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D5172-B89C-4774-8EA2-546CAA880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C36EF-B8E1-4F96-9CFB-122CE0D5E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88218-4C68-460F-B619-E9681B176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00959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5B11D-69FD-493D-9F15-785921425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34CA33-7EEF-488A-B598-E74401173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474A3A-7C26-4695-BD3B-2FC8A8C03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5D7DF-1C3B-43DE-9CBB-A50BC64B3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5DDA6-F742-4F75-AF7B-56B31685D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59223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1D7A6-AF51-4263-8A1D-E3BB0F244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6B544-BDA5-4D83-9F05-D5E7CCDB57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B19176-92E7-4FB3-AF0A-95B759F67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15EF5C-9D9B-46D7-9D39-01682F6E0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7E13AF-865F-45AB-9C8D-076567415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1895AC-47D6-44A6-8667-9C743F2BA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03890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3FDB0-ADA5-491C-8893-E3604ACED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D7F56-CCEC-4FC8-A609-A3830484A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002A06-3F31-4E4F-B41B-74AC3B2388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62E3E1-0366-49EA-AA04-4CA8FF8B3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5B5DAB-E505-4763-BC64-1F56836D5D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8E0936-6CEA-43C7-BFCC-C39C0E93D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F91067-E35B-43C3-AD36-CA6717D94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4658D7-ECB6-4F52-84FB-38A7E179F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6294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BFDC2-C238-4365-8998-0B5559740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07F9B5-6956-4004-B4D7-56E0EF910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281BF-A189-44CF-A9E1-FD60FCA39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BA2D23-D7B6-43F7-A2D3-78506C7E5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10760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C6E0C8-C390-44B6-87F1-7C662AC8A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2E7B8E-88C9-48AD-B688-9BF2741AB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D844A-6E1B-4D6C-A496-42CADBC83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42142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DB03-23E2-46D5-9EA7-BE0BC3DF2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238ED-346E-493C-9DED-2178ADC33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B4E36F-C42E-458F-A483-92325D4699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A7A4C-9A66-4611-9E3E-CB804F315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A7E515-31B6-4659-9646-FD290D5BA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4F3A6B-3DCA-4D11-9175-1C372BFCC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49578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2B6A4-87EA-48F1-860D-2633BF0F5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55FCD7-D4B2-4DE0-852F-63026EBAD3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14A621-A128-41A1-8AB8-819FEB79A4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ED290A-4BFB-416E-889A-3FF6616E1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1F499-AA19-44E5-9E37-C529DC294019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80DC23-B3F4-45D1-AB29-F73B15690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C9C8AC-6E94-45EB-AB37-631AB948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47017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DF40D9-8F3E-4499-927E-5204EF029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DD1CC6-3422-4F32-9C50-C8CB56DEDC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6AD0E-4951-41AF-B6DB-D869065D2E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1F499-AA19-44E5-9E37-C529DC294019}" type="datetimeFigureOut">
              <a:rPr lang="da-DK" smtClean="0"/>
              <a:t>24-03-2020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A9BA5D-6E33-426A-8408-02D2857BF9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1864E5-77F1-4F97-8FB0-401679BB9F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0AEDE-99A9-4639-9041-BFEB6D32616D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08357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itel 270">
            <a:extLst>
              <a:ext uri="{FF2B5EF4-FFF2-40B4-BE49-F238E27FC236}">
                <a16:creationId xmlns:a16="http://schemas.microsoft.com/office/drawing/2014/main" id="{4E3ABBC2-FF42-4839-AD34-17C2BEABD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Chocolate Bar</a:t>
            </a:r>
          </a:p>
        </p:txBody>
      </p:sp>
    </p:spTree>
    <p:extLst>
      <p:ext uri="{BB962C8B-B14F-4D97-AF65-F5344CB8AC3E}">
        <p14:creationId xmlns:p14="http://schemas.microsoft.com/office/powerpoint/2010/main" val="800191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itel 270">
            <a:extLst>
              <a:ext uri="{FF2B5EF4-FFF2-40B4-BE49-F238E27FC236}">
                <a16:creationId xmlns:a16="http://schemas.microsoft.com/office/drawing/2014/main" id="{4E3ABBC2-FF42-4839-AD34-17C2BEABD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Double Hierarchy</a:t>
            </a:r>
          </a:p>
        </p:txBody>
      </p:sp>
    </p:spTree>
    <p:extLst>
      <p:ext uri="{BB962C8B-B14F-4D97-AF65-F5344CB8AC3E}">
        <p14:creationId xmlns:p14="http://schemas.microsoft.com/office/powerpoint/2010/main" val="3331175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Drinking Song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A0E4AC-49C3-4178-8A60-366A38F64871}"/>
              </a:ext>
            </a:extLst>
          </p:cNvPr>
          <p:cNvSpPr txBox="1"/>
          <p:nvPr/>
        </p:nvSpPr>
        <p:spPr>
          <a:xfrm>
            <a:off x="987489" y="1492277"/>
            <a:ext cx="34901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It was the drink that made me do it</a:t>
            </a:r>
            <a:br>
              <a:rPr lang="en-US" dirty="0"/>
            </a:br>
            <a:r>
              <a:rPr lang="en-US" dirty="0"/>
              <a:t>I know sometimes I blew it</a:t>
            </a:r>
            <a:br>
              <a:rPr lang="en-US" dirty="0"/>
            </a:br>
            <a:r>
              <a:rPr lang="en-US" dirty="0" err="1"/>
              <a:t>It</a:t>
            </a:r>
            <a:r>
              <a:rPr lang="en-US" dirty="0"/>
              <a:t> was the drink that made me do it</a:t>
            </a:r>
            <a:br>
              <a:rPr lang="en-US" dirty="0"/>
            </a:br>
            <a:r>
              <a:rPr lang="en-US" dirty="0"/>
              <a:t>Every time, Every time</a:t>
            </a:r>
          </a:p>
        </p:txBody>
      </p:sp>
    </p:spTree>
    <p:extLst>
      <p:ext uri="{BB962C8B-B14F-4D97-AF65-F5344CB8AC3E}">
        <p14:creationId xmlns:p14="http://schemas.microsoft.com/office/powerpoint/2010/main" val="1739732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E3B45-31E9-4132-A538-18C588DF3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Flock of Birds</a:t>
            </a:r>
          </a:p>
        </p:txBody>
      </p:sp>
    </p:spTree>
    <p:extLst>
      <p:ext uri="{BB962C8B-B14F-4D97-AF65-F5344CB8AC3E}">
        <p14:creationId xmlns:p14="http://schemas.microsoft.com/office/powerpoint/2010/main" val="2181065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5C89A52-DA90-46A1-86ED-119C06E6FDA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3A78A9F-62E1-4153-A8AB-E3C28DAFE46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4CF6096-8CAF-4B7F-9351-C066F89C666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</TotalTime>
  <Words>41</Words>
  <Application>Microsoft Office PowerPoint</Application>
  <PresentationFormat>Widescreen</PresentationFormat>
  <Paragraphs>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Chocolate Bar</vt:lpstr>
      <vt:lpstr>Double Hierarchy</vt:lpstr>
      <vt:lpstr>Drinking Song</vt:lpstr>
      <vt:lpstr>Flock of Birds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Hans Hoffmann</dc:creator>
  <cp:lastModifiedBy>Hans Hoffmann</cp:lastModifiedBy>
  <cp:revision>12</cp:revision>
  <dcterms:created xsi:type="dcterms:W3CDTF">2019-04-09T18:17:02Z</dcterms:created>
  <dcterms:modified xsi:type="dcterms:W3CDTF">2020-03-24T12:32:32Z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