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80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2E26C6-221B-4002-8C45-5BA81013C544}" v="2" dt="2020-05-12T13:21:33.2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214" autoAdjust="0"/>
  </p:normalViewPr>
  <p:slideViewPr>
    <p:cSldViewPr>
      <p:cViewPr varScale="1">
        <p:scale>
          <a:sx n="78" d="100"/>
          <a:sy n="78" d="100"/>
        </p:scale>
        <p:origin x="806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08eccb171c4c50d6" providerId="LiveId" clId="{CE2E26C6-221B-4002-8C45-5BA81013C544}"/>
    <pc:docChg chg="modSld">
      <pc:chgData name="Hans Hoffmann" userId="08eccb171c4c50d6" providerId="LiveId" clId="{CE2E26C6-221B-4002-8C45-5BA81013C544}" dt="2020-05-12T13:22:05.661" v="6" actId="20577"/>
      <pc:docMkLst>
        <pc:docMk/>
      </pc:docMkLst>
      <pc:sldChg chg="modSp">
        <pc:chgData name="Hans Hoffmann" userId="08eccb171c4c50d6" providerId="LiveId" clId="{CE2E26C6-221B-4002-8C45-5BA81013C544}" dt="2020-05-12T13:21:33.238" v="1"/>
        <pc:sldMkLst>
          <pc:docMk/>
          <pc:sldMk cId="0" sldId="256"/>
        </pc:sldMkLst>
        <pc:spChg chg="mod">
          <ac:chgData name="Hans Hoffmann" userId="08eccb171c4c50d6" providerId="LiveId" clId="{CE2E26C6-221B-4002-8C45-5BA81013C544}" dt="2020-05-12T13:21:33.238" v="1"/>
          <ac:spMkLst>
            <pc:docMk/>
            <pc:sldMk cId="0" sldId="256"/>
            <ac:spMk id="2" creationId="{00000000-0000-0000-0000-000000000000}"/>
          </ac:spMkLst>
        </pc:spChg>
        <pc:spChg chg="mod">
          <ac:chgData name="Hans Hoffmann" userId="08eccb171c4c50d6" providerId="LiveId" clId="{CE2E26C6-221B-4002-8C45-5BA81013C544}" dt="2020-05-12T13:20:59.106" v="0"/>
          <ac:spMkLst>
            <pc:docMk/>
            <pc:sldMk cId="0" sldId="256"/>
            <ac:spMk id="3" creationId="{00000000-0000-0000-0000-000000000000}"/>
          </ac:spMkLst>
        </pc:spChg>
      </pc:sldChg>
      <pc:sldChg chg="modSp">
        <pc:chgData name="Hans Hoffmann" userId="08eccb171c4c50d6" providerId="LiveId" clId="{CE2E26C6-221B-4002-8C45-5BA81013C544}" dt="2020-05-12T13:21:33.238" v="1"/>
        <pc:sldMkLst>
          <pc:docMk/>
          <pc:sldMk cId="0" sldId="257"/>
        </pc:sldMkLst>
        <pc:spChg chg="mod">
          <ac:chgData name="Hans Hoffmann" userId="08eccb171c4c50d6" providerId="LiveId" clId="{CE2E26C6-221B-4002-8C45-5BA81013C544}" dt="2020-05-12T13:20:59.106" v="0"/>
          <ac:spMkLst>
            <pc:docMk/>
            <pc:sldMk cId="0" sldId="257"/>
            <ac:spMk id="2" creationId="{00000000-0000-0000-0000-000000000000}"/>
          </ac:spMkLst>
        </pc:spChg>
        <pc:spChg chg="mod">
          <ac:chgData name="Hans Hoffmann" userId="08eccb171c4c50d6" providerId="LiveId" clId="{CE2E26C6-221B-4002-8C45-5BA81013C544}" dt="2020-05-12T13:21:33.238" v="1"/>
          <ac:spMkLst>
            <pc:docMk/>
            <pc:sldMk cId="0" sldId="257"/>
            <ac:spMk id="3" creationId="{00000000-0000-0000-0000-000000000000}"/>
          </ac:spMkLst>
        </pc:spChg>
      </pc:sldChg>
      <pc:sldChg chg="modSp">
        <pc:chgData name="Hans Hoffmann" userId="08eccb171c4c50d6" providerId="LiveId" clId="{CE2E26C6-221B-4002-8C45-5BA81013C544}" dt="2020-05-12T13:21:33.238" v="1"/>
        <pc:sldMkLst>
          <pc:docMk/>
          <pc:sldMk cId="0" sldId="258"/>
        </pc:sldMkLst>
        <pc:spChg chg="mod">
          <ac:chgData name="Hans Hoffmann" userId="08eccb171c4c50d6" providerId="LiveId" clId="{CE2E26C6-221B-4002-8C45-5BA81013C544}" dt="2020-05-12T13:21:33.238" v="1"/>
          <ac:spMkLst>
            <pc:docMk/>
            <pc:sldMk cId="0" sldId="258"/>
            <ac:spMk id="2" creationId="{00000000-0000-0000-0000-000000000000}"/>
          </ac:spMkLst>
        </pc:spChg>
        <pc:spChg chg="mod">
          <ac:chgData name="Hans Hoffmann" userId="08eccb171c4c50d6" providerId="LiveId" clId="{CE2E26C6-221B-4002-8C45-5BA81013C544}" dt="2020-05-12T13:21:33.238" v="1"/>
          <ac:spMkLst>
            <pc:docMk/>
            <pc:sldMk cId="0" sldId="258"/>
            <ac:spMk id="3" creationId="{00000000-0000-0000-0000-000000000000}"/>
          </ac:spMkLst>
        </pc:spChg>
      </pc:sldChg>
      <pc:sldChg chg="modSp">
        <pc:chgData name="Hans Hoffmann" userId="08eccb171c4c50d6" providerId="LiveId" clId="{CE2E26C6-221B-4002-8C45-5BA81013C544}" dt="2020-05-12T13:20:59.106" v="0"/>
        <pc:sldMkLst>
          <pc:docMk/>
          <pc:sldMk cId="0" sldId="259"/>
        </pc:sldMkLst>
        <pc:spChg chg="mod">
          <ac:chgData name="Hans Hoffmann" userId="08eccb171c4c50d6" providerId="LiveId" clId="{CE2E26C6-221B-4002-8C45-5BA81013C544}" dt="2020-05-12T13:20:59.106" v="0"/>
          <ac:spMkLst>
            <pc:docMk/>
            <pc:sldMk cId="0" sldId="259"/>
            <ac:spMk id="2" creationId="{00000000-0000-0000-0000-000000000000}"/>
          </ac:spMkLst>
        </pc:spChg>
        <pc:spChg chg="mod">
          <ac:chgData name="Hans Hoffmann" userId="08eccb171c4c50d6" providerId="LiveId" clId="{CE2E26C6-221B-4002-8C45-5BA81013C544}" dt="2020-05-12T13:20:59.106" v="0"/>
          <ac:spMkLst>
            <pc:docMk/>
            <pc:sldMk cId="0" sldId="259"/>
            <ac:spMk id="3" creationId="{00000000-0000-0000-0000-000000000000}"/>
          </ac:spMkLst>
        </pc:spChg>
      </pc:sldChg>
      <pc:sldChg chg="modSp">
        <pc:chgData name="Hans Hoffmann" userId="08eccb171c4c50d6" providerId="LiveId" clId="{CE2E26C6-221B-4002-8C45-5BA81013C544}" dt="2020-05-12T13:20:59.106" v="0"/>
        <pc:sldMkLst>
          <pc:docMk/>
          <pc:sldMk cId="0" sldId="260"/>
        </pc:sldMkLst>
        <pc:spChg chg="mod">
          <ac:chgData name="Hans Hoffmann" userId="08eccb171c4c50d6" providerId="LiveId" clId="{CE2E26C6-221B-4002-8C45-5BA81013C544}" dt="2020-05-12T13:20:59.106" v="0"/>
          <ac:spMkLst>
            <pc:docMk/>
            <pc:sldMk cId="0" sldId="260"/>
            <ac:spMk id="2" creationId="{00000000-0000-0000-0000-000000000000}"/>
          </ac:spMkLst>
        </pc:spChg>
        <pc:spChg chg="mod">
          <ac:chgData name="Hans Hoffmann" userId="08eccb171c4c50d6" providerId="LiveId" clId="{CE2E26C6-221B-4002-8C45-5BA81013C544}" dt="2020-05-12T13:20:59.106" v="0"/>
          <ac:spMkLst>
            <pc:docMk/>
            <pc:sldMk cId="0" sldId="260"/>
            <ac:spMk id="3" creationId="{00000000-0000-0000-0000-000000000000}"/>
          </ac:spMkLst>
        </pc:spChg>
      </pc:sldChg>
      <pc:sldChg chg="modSp">
        <pc:chgData name="Hans Hoffmann" userId="08eccb171c4c50d6" providerId="LiveId" clId="{CE2E26C6-221B-4002-8C45-5BA81013C544}" dt="2020-05-12T13:20:59.106" v="0"/>
        <pc:sldMkLst>
          <pc:docMk/>
          <pc:sldMk cId="0" sldId="261"/>
        </pc:sldMkLst>
        <pc:spChg chg="mod">
          <ac:chgData name="Hans Hoffmann" userId="08eccb171c4c50d6" providerId="LiveId" clId="{CE2E26C6-221B-4002-8C45-5BA81013C544}" dt="2020-05-12T13:20:59.106" v="0"/>
          <ac:spMkLst>
            <pc:docMk/>
            <pc:sldMk cId="0" sldId="261"/>
            <ac:spMk id="2" creationId="{00000000-0000-0000-0000-000000000000}"/>
          </ac:spMkLst>
        </pc:spChg>
        <pc:spChg chg="mod">
          <ac:chgData name="Hans Hoffmann" userId="08eccb171c4c50d6" providerId="LiveId" clId="{CE2E26C6-221B-4002-8C45-5BA81013C544}" dt="2020-05-12T13:20:59.106" v="0"/>
          <ac:spMkLst>
            <pc:docMk/>
            <pc:sldMk cId="0" sldId="261"/>
            <ac:spMk id="3" creationId="{00000000-0000-0000-0000-000000000000}"/>
          </ac:spMkLst>
        </pc:spChg>
      </pc:sldChg>
      <pc:sldChg chg="modSp mod">
        <pc:chgData name="Hans Hoffmann" userId="08eccb171c4c50d6" providerId="LiveId" clId="{CE2E26C6-221B-4002-8C45-5BA81013C544}" dt="2020-05-12T13:21:46.842" v="4" actId="20577"/>
        <pc:sldMkLst>
          <pc:docMk/>
          <pc:sldMk cId="0" sldId="262"/>
        </pc:sldMkLst>
        <pc:spChg chg="mod">
          <ac:chgData name="Hans Hoffmann" userId="08eccb171c4c50d6" providerId="LiveId" clId="{CE2E26C6-221B-4002-8C45-5BA81013C544}" dt="2020-05-12T13:21:46.842" v="4" actId="20577"/>
          <ac:spMkLst>
            <pc:docMk/>
            <pc:sldMk cId="0" sldId="262"/>
            <ac:spMk id="2" creationId="{00000000-0000-0000-0000-000000000000}"/>
          </ac:spMkLst>
        </pc:spChg>
        <pc:graphicFrameChg chg="mod">
          <ac:chgData name="Hans Hoffmann" userId="08eccb171c4c50d6" providerId="LiveId" clId="{CE2E26C6-221B-4002-8C45-5BA81013C544}" dt="2020-05-12T13:20:59.106" v="0"/>
          <ac:graphicFrameMkLst>
            <pc:docMk/>
            <pc:sldMk cId="0" sldId="262"/>
            <ac:graphicFrameMk id="4" creationId="{00000000-0000-0000-0000-000000000000}"/>
          </ac:graphicFrameMkLst>
        </pc:graphicFrameChg>
      </pc:sldChg>
      <pc:sldChg chg="modSp mod">
        <pc:chgData name="Hans Hoffmann" userId="08eccb171c4c50d6" providerId="LiveId" clId="{CE2E26C6-221B-4002-8C45-5BA81013C544}" dt="2020-05-12T13:22:05.661" v="6" actId="20577"/>
        <pc:sldMkLst>
          <pc:docMk/>
          <pc:sldMk cId="0" sldId="263"/>
        </pc:sldMkLst>
        <pc:spChg chg="mod">
          <ac:chgData name="Hans Hoffmann" userId="08eccb171c4c50d6" providerId="LiveId" clId="{CE2E26C6-221B-4002-8C45-5BA81013C544}" dt="2020-05-12T13:20:59.106" v="0"/>
          <ac:spMkLst>
            <pc:docMk/>
            <pc:sldMk cId="0" sldId="263"/>
            <ac:spMk id="2" creationId="{00000000-0000-0000-0000-000000000000}"/>
          </ac:spMkLst>
        </pc:spChg>
        <pc:graphicFrameChg chg="mod modGraphic">
          <ac:chgData name="Hans Hoffmann" userId="08eccb171c4c50d6" providerId="LiveId" clId="{CE2E26C6-221B-4002-8C45-5BA81013C544}" dt="2020-05-12T13:22:05.661" v="6" actId="20577"/>
          <ac:graphicFrameMkLst>
            <pc:docMk/>
            <pc:sldMk cId="0" sldId="263"/>
            <ac:graphicFrameMk id="9" creationId="{0DBB3351-47A2-4195-8619-35046C837FA8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en-US" sz="1200" noProof="0" dirty="0"/>
            <a:t>CEO</a:t>
          </a:r>
        </a:p>
        <a:p>
          <a:r>
            <a:rPr lang="en-US" sz="1200" noProof="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en-US" sz="1400" noProof="0" dirty="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en-US" sz="1400" noProof="0" dirty="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en-US" sz="1200" noProof="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en-US" sz="1400" noProof="0" dirty="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en-US" sz="1400" noProof="0" dirty="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en-US" sz="1200" noProof="0" dirty="0"/>
            <a:t>Sales</a:t>
          </a:r>
        </a:p>
        <a:p>
          <a:r>
            <a:rPr lang="en-US" sz="1200" noProof="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en-US" sz="1400" noProof="0" dirty="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en-US" sz="1400" noProof="0" dirty="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en-US" sz="1200" noProof="0" dirty="0"/>
            <a:t>Finances</a:t>
          </a:r>
        </a:p>
        <a:p>
          <a:r>
            <a:rPr lang="en-US" sz="1200" noProof="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en-US" sz="1400" noProof="0" dirty="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en-US" sz="1400" noProof="0" dirty="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en-US" sz="1200" noProof="0" dirty="0"/>
            <a:t>IT</a:t>
          </a:r>
        </a:p>
        <a:p>
          <a:r>
            <a:rPr lang="en-US" sz="1200" noProof="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en-US" sz="1400" noProof="0" dirty="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en-US" sz="1400" noProof="0" dirty="0"/>
        </a:p>
      </dgm:t>
    </dgm:pt>
    <dgm:pt modelId="{CD371DB8-0089-4005-A2F4-F5C55EDAB00D}">
      <dgm:prSet custT="1"/>
      <dgm:spPr/>
      <dgm:t>
        <a:bodyPr/>
        <a:lstStyle/>
        <a:p>
          <a:r>
            <a:rPr lang="en-US" sz="1200" noProof="0" dirty="0"/>
            <a:t>Staff</a:t>
          </a:r>
        </a:p>
        <a:p>
          <a:r>
            <a:rPr lang="en-US" sz="1200" noProof="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en-US" sz="1400" noProof="0" dirty="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en-US" sz="1400" noProof="0" dirty="0"/>
        </a:p>
      </dgm:t>
    </dgm:pt>
    <dgm:pt modelId="{BC77FC49-86F4-4822-9682-12D51B561D5C}">
      <dgm:prSet custT="1"/>
      <dgm:spPr/>
      <dgm:t>
        <a:bodyPr/>
        <a:lstStyle/>
        <a:p>
          <a:r>
            <a:rPr lang="en-US" sz="1200" noProof="0" dirty="0"/>
            <a:t>Distribution</a:t>
          </a:r>
        </a:p>
        <a:p>
          <a:r>
            <a:rPr lang="en-US" sz="1200" noProof="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en-US" sz="1400" noProof="0" dirty="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en-US" sz="1400" noProof="0" dirty="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5289148" y="1604414"/>
          <a:ext cx="197251" cy="864148"/>
        </a:xfrm>
        <a:custGeom>
          <a:avLst/>
          <a:gdLst/>
          <a:ahLst/>
          <a:cxnLst/>
          <a:rect l="0" t="0" r="0" b="0"/>
          <a:pathLst>
            <a:path>
              <a:moveTo>
                <a:pt x="197251" y="0"/>
              </a:moveTo>
              <a:lnTo>
                <a:pt x="197251" y="864148"/>
              </a:lnTo>
              <a:lnTo>
                <a:pt x="0" y="8641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5486400" y="1604414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4546170" y="1531045"/>
              </a:lnTo>
              <a:lnTo>
                <a:pt x="454617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5486400" y="1604414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2273085" y="1531045"/>
              </a:lnTo>
              <a:lnTo>
                <a:pt x="2273085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5440680" y="1604414"/>
          <a:ext cx="9144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3213314" y="1604414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2273085" y="0"/>
              </a:moveTo>
              <a:lnTo>
                <a:pt x="2273085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940229" y="1604414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46170" y="0"/>
              </a:moveTo>
              <a:lnTo>
                <a:pt x="4546170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547108" y="665122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CEO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Peter Kastrup</a:t>
          </a:r>
        </a:p>
      </dsp:txBody>
      <dsp:txXfrm>
        <a:off x="4547108" y="665122"/>
        <a:ext cx="1878583" cy="939291"/>
      </dsp:txXfrm>
    </dsp:sp>
    <dsp:sp modelId="{8AC6BE8F-C6DE-485F-9821-42942A9DAF37}">
      <dsp:nvSpPr>
        <dsp:cNvPr id="0" name=""/>
        <dsp:cNvSpPr/>
      </dsp:nvSpPr>
      <dsp:spPr>
        <a:xfrm>
          <a:off x="937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Sales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Morten Borre</a:t>
          </a:r>
        </a:p>
      </dsp:txBody>
      <dsp:txXfrm>
        <a:off x="937" y="3332710"/>
        <a:ext cx="1878583" cy="939291"/>
      </dsp:txXfrm>
    </dsp:sp>
    <dsp:sp modelId="{7CDB00ED-F02D-439A-A3FF-6831AD3FE716}">
      <dsp:nvSpPr>
        <dsp:cNvPr id="0" name=""/>
        <dsp:cNvSpPr/>
      </dsp:nvSpPr>
      <dsp:spPr>
        <a:xfrm>
          <a:off x="2274023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Finances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Mai-Britt Storm</a:t>
          </a:r>
        </a:p>
      </dsp:txBody>
      <dsp:txXfrm>
        <a:off x="2274023" y="3332710"/>
        <a:ext cx="1878583" cy="939291"/>
      </dsp:txXfrm>
    </dsp:sp>
    <dsp:sp modelId="{E47020DE-F0F5-4BA1-805E-0EDEC55C8488}">
      <dsp:nvSpPr>
        <dsp:cNvPr id="0" name=""/>
        <dsp:cNvSpPr/>
      </dsp:nvSpPr>
      <dsp:spPr>
        <a:xfrm>
          <a:off x="4547108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IT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Peter Wulf</a:t>
          </a:r>
        </a:p>
      </dsp:txBody>
      <dsp:txXfrm>
        <a:off x="4547108" y="3332710"/>
        <a:ext cx="1878583" cy="939291"/>
      </dsp:txXfrm>
    </dsp:sp>
    <dsp:sp modelId="{1B0D6D33-6AE4-46F5-9BE0-75EB3C1BA320}">
      <dsp:nvSpPr>
        <dsp:cNvPr id="0" name=""/>
        <dsp:cNvSpPr/>
      </dsp:nvSpPr>
      <dsp:spPr>
        <a:xfrm>
          <a:off x="6820193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Staff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Sofie Gertsen</a:t>
          </a:r>
        </a:p>
      </dsp:txBody>
      <dsp:txXfrm>
        <a:off x="6820193" y="3332710"/>
        <a:ext cx="1878583" cy="939291"/>
      </dsp:txXfrm>
    </dsp:sp>
    <dsp:sp modelId="{1C69D7E8-1897-40D8-80B8-B36E63277713}">
      <dsp:nvSpPr>
        <dsp:cNvPr id="0" name=""/>
        <dsp:cNvSpPr/>
      </dsp:nvSpPr>
      <dsp:spPr>
        <a:xfrm>
          <a:off x="9093279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Distribution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Charlotte Juhl</a:t>
          </a:r>
        </a:p>
      </dsp:txBody>
      <dsp:txXfrm>
        <a:off x="9093279" y="3332710"/>
        <a:ext cx="1878583" cy="939291"/>
      </dsp:txXfrm>
    </dsp:sp>
    <dsp:sp modelId="{06E7A541-4B89-4C25-86B7-DFC7559E28AF}">
      <dsp:nvSpPr>
        <dsp:cNvPr id="0" name=""/>
        <dsp:cNvSpPr/>
      </dsp:nvSpPr>
      <dsp:spPr>
        <a:xfrm>
          <a:off x="3410565" y="1998916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Administration</a:t>
          </a:r>
        </a:p>
      </dsp:txBody>
      <dsp:txXfrm>
        <a:off x="3410565" y="1998916"/>
        <a:ext cx="1878583" cy="9392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 dirty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‹#›</a:t>
            </a:fld>
            <a:endParaRPr lang="da-DK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Byd velkommen</a:t>
            </a:r>
            <a:r>
              <a:rPr lang="da-DK" sz="1050" baseline="0" dirty="0"/>
              <a:t> og p</a:t>
            </a:r>
            <a:r>
              <a:rPr lang="da-DK" sz="1050" dirty="0"/>
              <a:t>ræsentér</a:t>
            </a:r>
            <a:r>
              <a:rPr lang="da-DK" sz="1050" baseline="0" dirty="0"/>
              <a:t> dig selv.</a:t>
            </a:r>
          </a:p>
          <a:p>
            <a:r>
              <a:rPr lang="da-DK" sz="1050" baseline="0" dirty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1" name="Rectangle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3" name="Rectangle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2" name="Rectangle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2" name="Rectangle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2466367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17013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3492965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28955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7" name="Rectangle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5392267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17425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35561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2272970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4000999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2639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ctangle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1235340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109728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529427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Company Presentation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Contents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  <a:p>
            <a:r>
              <a:rPr lang="en-US" noProof="0" dirty="0"/>
              <a:t>Company mission</a:t>
            </a:r>
          </a:p>
          <a:p>
            <a:r>
              <a:rPr lang="en-US" noProof="0" dirty="0"/>
              <a:t>Goals</a:t>
            </a:r>
          </a:p>
          <a:p>
            <a:r>
              <a:rPr lang="en-US" noProof="0" dirty="0"/>
              <a:t>Members</a:t>
            </a:r>
          </a:p>
          <a:p>
            <a:r>
              <a:rPr lang="en-US" noProof="0" dirty="0"/>
              <a:t>Organization</a:t>
            </a:r>
          </a:p>
          <a:p>
            <a:r>
              <a:rPr lang="en-US" noProof="0" dirty="0"/>
              <a:t>Sales figures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VideoBuster Inc was established in 1991</a:t>
            </a:r>
          </a:p>
          <a:p>
            <a:r>
              <a:rPr lang="en-US" noProof="0" dirty="0"/>
              <a:t>35 employees</a:t>
            </a:r>
          </a:p>
          <a:p>
            <a:r>
              <a:rPr lang="en-US" noProof="0" dirty="0"/>
              <a:t>Headquartered in Denmark</a:t>
            </a:r>
          </a:p>
          <a:p>
            <a:r>
              <a:rPr lang="en-US" noProof="0" dirty="0"/>
              <a:t>Shops throughout the Region</a:t>
            </a:r>
          </a:p>
          <a:p>
            <a:pPr lvl="1"/>
            <a:r>
              <a:rPr lang="en-US" noProof="0" dirty="0"/>
              <a:t>Denmark</a:t>
            </a:r>
          </a:p>
          <a:p>
            <a:pPr lvl="1"/>
            <a:r>
              <a:rPr lang="en-US" noProof="0" dirty="0"/>
              <a:t>Sweden</a:t>
            </a:r>
          </a:p>
          <a:p>
            <a:pPr lvl="1"/>
            <a:r>
              <a:rPr lang="en-US" noProof="0" dirty="0"/>
              <a:t>Norway</a:t>
            </a:r>
          </a:p>
          <a:p>
            <a:pPr lvl="1"/>
            <a:r>
              <a:rPr lang="en-US" noProof="0" dirty="0"/>
              <a:t>Finland</a:t>
            </a:r>
          </a:p>
          <a:p>
            <a:r>
              <a:rPr lang="en-US" noProof="0" dirty="0"/>
              <a:t>Both private and business customers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Company mission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Sales and rentals of movies</a:t>
            </a:r>
          </a:p>
          <a:p>
            <a:pPr lvl="1"/>
            <a:r>
              <a:rPr lang="en-US" noProof="0" dirty="0"/>
              <a:t>DVD movies</a:t>
            </a:r>
          </a:p>
          <a:p>
            <a:pPr lvl="1"/>
            <a:r>
              <a:rPr lang="en-US" noProof="0" dirty="0"/>
              <a:t>VHS movies</a:t>
            </a:r>
          </a:p>
          <a:p>
            <a:r>
              <a:rPr lang="en-US" noProof="0" dirty="0"/>
              <a:t>Business</a:t>
            </a:r>
          </a:p>
          <a:p>
            <a:pPr lvl="1"/>
            <a:r>
              <a:rPr lang="en-US" noProof="0" dirty="0"/>
              <a:t>Via website</a:t>
            </a:r>
          </a:p>
          <a:p>
            <a:pPr lvl="1"/>
            <a:r>
              <a:rPr lang="en-US" noProof="0" dirty="0"/>
              <a:t>Via Video Buster A / S stores</a:t>
            </a:r>
          </a:p>
          <a:p>
            <a:pPr lvl="1"/>
            <a:r>
              <a:rPr lang="en-US" noProof="0" dirty="0"/>
              <a:t>Via sales department</a:t>
            </a:r>
          </a:p>
          <a:p>
            <a:endParaRPr lang="en-US" noProof="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Goals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Maintain the position in the market</a:t>
            </a:r>
          </a:p>
          <a:p>
            <a:r>
              <a:rPr lang="en-US" noProof="0" dirty="0"/>
              <a:t>Increase circulation by 5% per year</a:t>
            </a:r>
          </a:p>
          <a:p>
            <a:r>
              <a:rPr lang="en-US" noProof="0" dirty="0"/>
              <a:t>Expanding the number of new stores</a:t>
            </a:r>
          </a:p>
          <a:p>
            <a:pPr lvl="1"/>
            <a:r>
              <a:rPr lang="en-US" noProof="0" dirty="0"/>
              <a:t>2017: 375 stores</a:t>
            </a:r>
          </a:p>
          <a:p>
            <a:pPr lvl="1"/>
            <a:r>
              <a:rPr lang="en-US" noProof="0" dirty="0"/>
              <a:t>2018: 400 stores</a:t>
            </a:r>
          </a:p>
          <a:p>
            <a:pPr lvl="1"/>
            <a:r>
              <a:rPr lang="en-US" noProof="0" dirty="0"/>
              <a:t>2019: 450 stores</a:t>
            </a:r>
          </a:p>
          <a:p>
            <a:pPr lvl="1"/>
            <a:r>
              <a:rPr lang="en-US" noProof="0" dirty="0"/>
              <a:t>2020: 500 stores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Members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17,500 members June 1, 2017</a:t>
            </a:r>
          </a:p>
          <a:p>
            <a:r>
              <a:rPr lang="en-US" noProof="0" dirty="0"/>
              <a:t>Registration fee is 100 kr.</a:t>
            </a:r>
          </a:p>
          <a:p>
            <a:r>
              <a:rPr lang="en-US" noProof="0" dirty="0"/>
              <a:t>4 Types of memberships</a:t>
            </a:r>
          </a:p>
          <a:p>
            <a:pPr lvl="1"/>
            <a:r>
              <a:rPr lang="en-US" noProof="0" dirty="0"/>
              <a:t>Basic</a:t>
            </a:r>
          </a:p>
          <a:p>
            <a:pPr lvl="1"/>
            <a:r>
              <a:rPr lang="en-US" noProof="0" dirty="0"/>
              <a:t>Silver</a:t>
            </a:r>
          </a:p>
          <a:p>
            <a:pPr lvl="1"/>
            <a:r>
              <a:rPr lang="en-US" noProof="0" dirty="0"/>
              <a:t>Gold</a:t>
            </a:r>
          </a:p>
          <a:p>
            <a:pPr lvl="1"/>
            <a:r>
              <a:rPr lang="en-US" noProof="0" dirty="0"/>
              <a:t>VIP</a:t>
            </a:r>
          </a:p>
          <a:p>
            <a:r>
              <a:rPr lang="en-US" noProof="0" dirty="0"/>
              <a:t>Member Benefits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Organization Buster Video Inc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62980539"/>
              </p:ext>
            </p:extLst>
          </p:nvPr>
        </p:nvGraphicFramePr>
        <p:xfrm>
          <a:off x="609600" y="1219200"/>
          <a:ext cx="109728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Sales figures for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78745134"/>
              </p:ext>
            </p:extLst>
          </p:nvPr>
        </p:nvGraphicFramePr>
        <p:xfrm>
          <a:off x="609600" y="1219200"/>
          <a:ext cx="10972800" cy="1483360"/>
        </p:xfrm>
        <a:graphic>
          <a:graphicData uri="http://schemas.openxmlformats.org/drawingml/2006/table">
            <a:tbl>
              <a:tblPr firstRow="1" bandRow="1">
                <a:tableStyleId>{00000000-0000-0000-0000-000000000000}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Revenue </a:t>
                      </a:r>
                      <a:r>
                        <a:rPr lang="da-DK"/>
                        <a:t>in millions </a:t>
                      </a:r>
                      <a:r>
                        <a:rPr lang="da-DK" baseline="0"/>
                        <a:t>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Denmark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Sweden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Norway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5.4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igin" id="{1CABF638-8A04-48B3-ACA1-FDAF07EDF9D5}" vid="{91D873D0-0C9F-47B9-8D1A-15E0C70C3CD6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05273A-FB8B-419D-950B-CDF6716C181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5C5C4CA-50C8-46C8-AE58-63597F9328DF}"/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247</TotalTime>
  <Words>184</Words>
  <Application>Microsoft Office PowerPoint</Application>
  <PresentationFormat>Widescreen</PresentationFormat>
  <Paragraphs>77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Origin</vt:lpstr>
      <vt:lpstr>VideoBuster Inc</vt:lpstr>
      <vt:lpstr>Contents</vt:lpstr>
      <vt:lpstr>VideoBuster Inc</vt:lpstr>
      <vt:lpstr>Company mission</vt:lpstr>
      <vt:lpstr>Goals</vt:lpstr>
      <vt:lpstr>Members</vt:lpstr>
      <vt:lpstr>Organization Buster Video Inc</vt:lpstr>
      <vt:lpstr>Sales figures for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31</cp:revision>
  <dcterms:created xsi:type="dcterms:W3CDTF">2007-06-11T09:44:15Z</dcterms:created>
  <dcterms:modified xsi:type="dcterms:W3CDTF">2020-05-12T13:22:13Z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12800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