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  <p:sldId id="261" r:id="rId6"/>
    <p:sldId id="264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14" autoAdjust="0"/>
  </p:normalViewPr>
  <p:slideViewPr>
    <p:cSldViewPr snapToGrid="0">
      <p:cViewPr varScale="1">
        <p:scale>
          <a:sx n="78" d="100"/>
          <a:sy n="78" d="100"/>
        </p:scale>
        <p:origin x="80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748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622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892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158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2557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362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8158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70079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8767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979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5166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D7940-05B0-427A-883B-663344F470B5}" type="datetimeFigureOut">
              <a:rPr lang="da-DK" smtClean="0"/>
              <a:t>25-03-2020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D6CF2-589E-4D5E-BC21-C3945219924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86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6B8EA-9126-40DE-917B-5A7A08427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Net Service Inc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153DAD7-0B87-46E1-92CC-4A55ABA91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5881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B959C8-C453-46BB-8815-6E47028F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Kingdom of Denmark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B26A72D-558F-4B00-A6B3-91F57A4F7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2672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B959C8-C453-46BB-8815-6E47028F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Jelling Kings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B89AF7A-915A-4DA9-9899-C5089EE5E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74007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C1CDB4-10AB-4609-8F1D-25F121A965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EECECF-26BD-48F5-AFD8-EBBF91CA212D}"/>
</file>

<file path=customXml/itemProps3.xml><?xml version="1.0" encoding="utf-8"?>
<ds:datastoreItem xmlns:ds="http://schemas.openxmlformats.org/officeDocument/2006/customXml" ds:itemID="{6A698228-390D-4C08-A675-69CF8419BCE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8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Net Service Inc</vt:lpstr>
      <vt:lpstr>Kingdom of Denmark</vt:lpstr>
      <vt:lpstr>Jelling Kings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Organisatiosdiagrammer</dc:title>
  <dc:creator>Hans Hoffmann</dc:creator>
  <cp:lastModifiedBy>Hans Hoffmann</cp:lastModifiedBy>
  <cp:revision>22</cp:revision>
  <dcterms:created xsi:type="dcterms:W3CDTF">2019-04-04T13:07:46Z</dcterms:created>
  <dcterms:modified xsi:type="dcterms:W3CDTF">2020-03-25T08:29:24Z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