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3B82CC-32B5-40E8-B3C8-EA88458355FA}" v="1" dt="2020-03-30T15:14:55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5214" autoAdjust="0"/>
  </p:normalViewPr>
  <p:slideViewPr>
    <p:cSldViewPr>
      <p:cViewPr varScale="1">
        <p:scale>
          <a:sx n="78" d="100"/>
          <a:sy n="78" d="100"/>
        </p:scale>
        <p:origin x="720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en-US" sz="1200" noProof="0" dirty="0"/>
            <a:t>CEO</a:t>
          </a:r>
        </a:p>
        <a:p>
          <a:r>
            <a:rPr lang="en-US" sz="1200" noProof="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en-US" sz="1400" noProof="0" dirty="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en-US" sz="1200" noProof="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en-US" sz="1400" noProof="0" dirty="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en-US" sz="1200" noProof="0" dirty="0"/>
            <a:t>Sales</a:t>
          </a:r>
        </a:p>
        <a:p>
          <a:r>
            <a:rPr lang="en-US" sz="1200" noProof="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en-US" sz="1400" noProof="0" dirty="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en-US" sz="1200" noProof="0" dirty="0"/>
            <a:t>Finances</a:t>
          </a:r>
        </a:p>
        <a:p>
          <a:r>
            <a:rPr lang="en-US" sz="1200" noProof="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en-US" sz="1400" noProof="0" dirty="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en-US" sz="1200" noProof="0" dirty="0"/>
            <a:t>IT</a:t>
          </a:r>
        </a:p>
        <a:p>
          <a:r>
            <a:rPr lang="en-US" sz="1200" noProof="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en-US" sz="1400" noProof="0" dirty="0"/>
        </a:p>
      </dgm:t>
    </dgm:pt>
    <dgm:pt modelId="{CD371DB8-0089-4005-A2F4-F5C55EDAB00D}">
      <dgm:prSet custT="1"/>
      <dgm:spPr/>
      <dgm:t>
        <a:bodyPr/>
        <a:lstStyle/>
        <a:p>
          <a:r>
            <a:rPr lang="en-US" sz="1200" noProof="0" dirty="0"/>
            <a:t>Staff</a:t>
          </a:r>
        </a:p>
        <a:p>
          <a:r>
            <a:rPr lang="en-US" sz="1200" noProof="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en-US" sz="1400" noProof="0" dirty="0"/>
        </a:p>
      </dgm:t>
    </dgm:pt>
    <dgm:pt modelId="{BC77FC49-86F4-4822-9682-12D51B561D5C}">
      <dgm:prSet custT="1"/>
      <dgm:spPr/>
      <dgm:t>
        <a:bodyPr/>
        <a:lstStyle/>
        <a:p>
          <a:r>
            <a:rPr lang="en-US" sz="1200" noProof="0" dirty="0"/>
            <a:t>Distribution</a:t>
          </a:r>
        </a:p>
        <a:p>
          <a:r>
            <a:rPr lang="en-US" sz="1200" noProof="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en-US" sz="1400" noProof="0" dirty="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604414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604414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604414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604414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665122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Kastrup</a:t>
          </a:r>
        </a:p>
      </dsp:txBody>
      <dsp:txXfrm>
        <a:off x="4547108" y="665122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Sales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Morten Borre</a:t>
          </a:r>
        </a:p>
      </dsp:txBody>
      <dsp:txXfrm>
        <a:off x="937" y="3332710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Finances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Mai-Britt Storm</a:t>
          </a:r>
        </a:p>
      </dsp:txBody>
      <dsp:txXfrm>
        <a:off x="2274023" y="3332710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Peter Wulf</a:t>
          </a:r>
        </a:p>
      </dsp:txBody>
      <dsp:txXfrm>
        <a:off x="4547108" y="3332710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Staff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Sofie Gertsen</a:t>
          </a:r>
        </a:p>
      </dsp:txBody>
      <dsp:txXfrm>
        <a:off x="6820193" y="3332710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332710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Distribution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Charlotte Juhl</a:t>
          </a:r>
        </a:p>
      </dsp:txBody>
      <dsp:txXfrm>
        <a:off x="9093279" y="3332710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998916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Administration</a:t>
          </a:r>
        </a:p>
      </dsp:txBody>
      <dsp:txXfrm>
        <a:off x="3410565" y="1998916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‹#›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083372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240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995319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4572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582433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210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3165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812550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046055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349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149434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3/30/2020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‹#›</a:t>
            </a:fld>
            <a:endParaRPr lang="da-DK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09153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Company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Contents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  <a:p>
            <a:r>
              <a:rPr lang="en-US" noProof="0" dirty="0"/>
              <a:t>Company mission</a:t>
            </a:r>
          </a:p>
          <a:p>
            <a:r>
              <a:rPr lang="en-US" noProof="0" dirty="0"/>
              <a:t>Goals</a:t>
            </a:r>
          </a:p>
          <a:p>
            <a:r>
              <a:rPr lang="en-US" noProof="0" dirty="0"/>
              <a:t>Members</a:t>
            </a:r>
          </a:p>
          <a:p>
            <a:r>
              <a:rPr lang="en-US" noProof="0" dirty="0"/>
              <a:t>Organization</a:t>
            </a:r>
          </a:p>
          <a:p>
            <a:r>
              <a:rPr lang="en-US" noProof="0" dirty="0"/>
              <a:t>Sales figures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Video Buster Inc was established in 1991</a:t>
            </a:r>
          </a:p>
          <a:p>
            <a:r>
              <a:rPr lang="en-US" noProof="0" dirty="0"/>
              <a:t>35 employees</a:t>
            </a:r>
          </a:p>
          <a:p>
            <a:r>
              <a:rPr lang="en-US" noProof="0" dirty="0"/>
              <a:t>Headquartered in Denmark</a:t>
            </a:r>
          </a:p>
          <a:p>
            <a:r>
              <a:rPr lang="en-US" noProof="0" dirty="0"/>
              <a:t>Shops throughout the Region</a:t>
            </a:r>
          </a:p>
          <a:p>
            <a:pPr lvl="1"/>
            <a:r>
              <a:rPr lang="en-US" noProof="0" dirty="0"/>
              <a:t>Denmark</a:t>
            </a:r>
          </a:p>
          <a:p>
            <a:pPr lvl="1"/>
            <a:r>
              <a:rPr lang="en-US" noProof="0" dirty="0"/>
              <a:t>Sweden</a:t>
            </a:r>
          </a:p>
          <a:p>
            <a:pPr lvl="1"/>
            <a:r>
              <a:rPr lang="en-US" noProof="0" dirty="0"/>
              <a:t>Norway</a:t>
            </a:r>
          </a:p>
          <a:p>
            <a:pPr lvl="1"/>
            <a:r>
              <a:rPr lang="en-US" noProof="0" dirty="0"/>
              <a:t>Finland</a:t>
            </a:r>
          </a:p>
          <a:p>
            <a:r>
              <a:rPr lang="en-US" noProof="0" dirty="0"/>
              <a:t>Both private and business customers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mission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Sales and rentals of movies</a:t>
            </a:r>
          </a:p>
          <a:p>
            <a:pPr lvl="1"/>
            <a:r>
              <a:rPr lang="en-US" noProof="0" dirty="0"/>
              <a:t>DVD movie</a:t>
            </a:r>
          </a:p>
          <a:p>
            <a:pPr lvl="1"/>
            <a:r>
              <a:rPr lang="en-US" noProof="0" dirty="0"/>
              <a:t>VHS movies</a:t>
            </a:r>
          </a:p>
          <a:p>
            <a:r>
              <a:rPr lang="en-US" noProof="0" dirty="0"/>
              <a:t>Business</a:t>
            </a:r>
          </a:p>
          <a:p>
            <a:pPr lvl="1"/>
            <a:r>
              <a:rPr lang="en-US" noProof="0" dirty="0"/>
              <a:t>Via website</a:t>
            </a:r>
          </a:p>
          <a:p>
            <a:pPr lvl="1"/>
            <a:r>
              <a:rPr lang="en-US" noProof="0" dirty="0"/>
              <a:t>Via Video Buster stores</a:t>
            </a:r>
          </a:p>
          <a:p>
            <a:pPr lvl="1"/>
            <a:r>
              <a:rPr lang="en-US" noProof="0" dirty="0"/>
              <a:t>Via sales department</a:t>
            </a:r>
          </a:p>
          <a:p>
            <a:endParaRPr lang="en-US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Goals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Maintain position in the market</a:t>
            </a:r>
          </a:p>
          <a:p>
            <a:r>
              <a:rPr lang="en-US" noProof="0" dirty="0"/>
              <a:t>Increase circulation by 5% per year</a:t>
            </a:r>
          </a:p>
          <a:p>
            <a:r>
              <a:rPr lang="en-US" noProof="0" dirty="0"/>
              <a:t>Expand number of stores</a:t>
            </a:r>
          </a:p>
          <a:p>
            <a:pPr lvl="1"/>
            <a:r>
              <a:rPr lang="en-US" noProof="0" dirty="0"/>
              <a:t>2019: 375 stores</a:t>
            </a:r>
          </a:p>
          <a:p>
            <a:pPr lvl="1"/>
            <a:r>
              <a:rPr lang="en-US" noProof="0" dirty="0"/>
              <a:t>2020: 400 stores</a:t>
            </a:r>
          </a:p>
          <a:p>
            <a:pPr lvl="1"/>
            <a:r>
              <a:rPr lang="en-US" noProof="0" dirty="0"/>
              <a:t>2021: 450 stores</a:t>
            </a:r>
          </a:p>
          <a:p>
            <a:pPr lvl="1"/>
            <a:r>
              <a:rPr lang="en-US" noProof="0" dirty="0"/>
              <a:t>2022: 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Members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noProof="0" dirty="0"/>
              <a:t>17,500 members per. June 1, 2018</a:t>
            </a:r>
          </a:p>
          <a:p>
            <a:r>
              <a:rPr lang="en-US" noProof="0" dirty="0"/>
              <a:t>Registration fee is 100 kr.</a:t>
            </a:r>
          </a:p>
          <a:p>
            <a:r>
              <a:rPr lang="en-US" noProof="0" dirty="0"/>
              <a:t>4 Types of memberships</a:t>
            </a:r>
          </a:p>
          <a:p>
            <a:pPr lvl="1"/>
            <a:r>
              <a:rPr lang="en-US" noProof="0" dirty="0"/>
              <a:t>Basic</a:t>
            </a:r>
          </a:p>
          <a:p>
            <a:pPr lvl="1"/>
            <a:r>
              <a:rPr lang="en-US" noProof="0" dirty="0"/>
              <a:t>Silver</a:t>
            </a:r>
          </a:p>
          <a:p>
            <a:pPr lvl="1"/>
            <a:r>
              <a:rPr lang="en-US" noProof="0" dirty="0"/>
              <a:t>Gold</a:t>
            </a:r>
          </a:p>
          <a:p>
            <a:pPr lvl="1"/>
            <a:r>
              <a:rPr lang="en-US" noProof="0" dirty="0"/>
              <a:t>VIP</a:t>
            </a:r>
          </a:p>
          <a:p>
            <a:r>
              <a:rPr lang="en-US" noProof="0" dirty="0"/>
              <a:t>Member Benefits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Organization Buster Video Inc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63458614"/>
              </p:ext>
            </p:extLst>
          </p:nvPr>
        </p:nvGraphicFramePr>
        <p:xfrm>
          <a:off x="609600" y="1219200"/>
          <a:ext cx="10972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Sales Figures 2018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78764017"/>
              </p:ext>
            </p:extLst>
          </p:nvPr>
        </p:nvGraphicFramePr>
        <p:xfrm>
          <a:off x="609600" y="1785938"/>
          <a:ext cx="8229600" cy="1483360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Revenue in millions </a:t>
                      </a:r>
                      <a:r>
                        <a:rPr lang="da-DK" baseline="0" dirty="0"/>
                        <a:t>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igin" id="{1CABF638-8A04-48B3-ACA1-FDAF07EDF9D5}" vid="{91D873D0-0C9F-47B9-8D1A-15E0C70C3CD6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8CD081-48C6-4864-9381-1F809B0129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E9800A-BA44-422F-8BFE-D87B99BFC2D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AB6AE5-7542-4E22-AA24-3EA2BD2D5FCA}"/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246</TotalTime>
  <Words>180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Origin</vt:lpstr>
      <vt:lpstr>VideoBuster Inc</vt:lpstr>
      <vt:lpstr>Contents</vt:lpstr>
      <vt:lpstr>VideoBuster Inc</vt:lpstr>
      <vt:lpstr>Company mission</vt:lpstr>
      <vt:lpstr>Goals</vt:lpstr>
      <vt:lpstr>Members</vt:lpstr>
      <vt:lpstr>Organization Buster Video Inc</vt:lpstr>
      <vt:lpstr>Sales Figures 2018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32</cp:revision>
  <dcterms:created xsi:type="dcterms:W3CDTF">2007-06-11T09:44:15Z</dcterms:created>
  <dcterms:modified xsi:type="dcterms:W3CDTF">2020-03-30T15:23:05Z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2600</vt:r8>
  </property>
  <property fmtid="{D5CDD505-2E9C-101B-9397-08002B2CF9AE}" pid="4" name="ComplianceAssetId">
    <vt:lpwstr/>
  </property>
</Properties>
</file>