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C62C75-0656-44B6-BA77-41B8B11FD7A6}" v="36" dt="2018-06-22T11:55:58.9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>
      <p:cViewPr varScale="1">
        <p:scale>
          <a:sx n="59" d="100"/>
          <a:sy n="59" d="100"/>
        </p:scale>
        <p:origin x="86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8582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6120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0103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0215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007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50992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31848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00534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79063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5016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0191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49D5EB4-AD01-4FF5-AE70-B5AECDFFD6C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DD57B2F-691E-4FAA-AEF7-535FF3B403AE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8364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Job postings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Q4 2017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The following positions should be advertised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Shop Manager </a:t>
            </a:r>
          </a:p>
          <a:p>
            <a:pPr lvl="1"/>
            <a:r>
              <a:rPr lang="en-US" noProof="0" dirty="0"/>
              <a:t>Jutland</a:t>
            </a:r>
          </a:p>
          <a:p>
            <a:pPr lvl="1"/>
            <a:r>
              <a:rPr lang="en-US" noProof="0" dirty="0"/>
              <a:t>Funen</a:t>
            </a:r>
          </a:p>
          <a:p>
            <a:r>
              <a:rPr lang="en-US" noProof="0" dirty="0"/>
              <a:t>Sales Assistants </a:t>
            </a:r>
          </a:p>
          <a:p>
            <a:pPr lvl="1"/>
            <a:r>
              <a:rPr lang="en-US" noProof="0" dirty="0"/>
              <a:t>Bogense Store</a:t>
            </a:r>
          </a:p>
          <a:p>
            <a:pPr lvl="1"/>
            <a:r>
              <a:rPr lang="en-US" noProof="0" dirty="0"/>
              <a:t>Odense Store</a:t>
            </a:r>
          </a:p>
          <a:p>
            <a:pPr lvl="1"/>
            <a:r>
              <a:rPr lang="en-US" noProof="0" dirty="0"/>
              <a:t>Middelfart Store</a:t>
            </a:r>
          </a:p>
          <a:p>
            <a:r>
              <a:rPr lang="en-US" noProof="0" dirty="0"/>
              <a:t>Marketing Coordinator</a:t>
            </a:r>
          </a:p>
          <a:p>
            <a:r>
              <a:rPr lang="en-US" noProof="0" dirty="0"/>
              <a:t>Warehouse employee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Shop Managers in Jutland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Visit VideoBusters shops</a:t>
            </a:r>
          </a:p>
          <a:p>
            <a:pPr lvl="1"/>
            <a:r>
              <a:rPr lang="en-US" noProof="0" dirty="0"/>
              <a:t>Jutland</a:t>
            </a:r>
          </a:p>
          <a:p>
            <a:pPr lvl="1"/>
            <a:r>
              <a:rPr lang="en-US" noProof="0" dirty="0"/>
              <a:t>Funen</a:t>
            </a:r>
          </a:p>
          <a:p>
            <a:r>
              <a:rPr lang="en-US" noProof="0" dirty="0"/>
              <a:t>Conduct employee interviews</a:t>
            </a:r>
          </a:p>
          <a:p>
            <a:r>
              <a:rPr lang="en-US" noProof="0" dirty="0"/>
              <a:t>Check shop design</a:t>
            </a:r>
          </a:p>
          <a:p>
            <a:r>
              <a:rPr lang="en-US" noProof="0" dirty="0"/>
              <a:t>Check inventory</a:t>
            </a:r>
          </a:p>
          <a:p>
            <a:r>
              <a:rPr lang="en-US" noProof="0" dirty="0"/>
              <a:t>Manage economy</a:t>
            </a:r>
          </a:p>
          <a:p>
            <a:r>
              <a:rPr lang="en-US" noProof="0" dirty="0"/>
              <a:t>Attractive salary</a:t>
            </a:r>
          </a:p>
          <a:p>
            <a:r>
              <a:rPr lang="en-US" noProof="0" dirty="0"/>
              <a:t>Company car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Sales Assistants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Servicing customers</a:t>
            </a:r>
          </a:p>
          <a:p>
            <a:r>
              <a:rPr lang="en-US" noProof="0" dirty="0"/>
              <a:t>Putting movies on shelves</a:t>
            </a:r>
          </a:p>
          <a:p>
            <a:pPr lvl="1"/>
            <a:r>
              <a:rPr lang="en-US" noProof="0" dirty="0"/>
              <a:t>Check film portfolio</a:t>
            </a:r>
          </a:p>
          <a:p>
            <a:pPr lvl="1"/>
            <a:r>
              <a:rPr lang="en-US" noProof="0" dirty="0"/>
              <a:t>Order movies home</a:t>
            </a:r>
          </a:p>
          <a:p>
            <a:r>
              <a:rPr lang="en-US" noProof="0" dirty="0"/>
              <a:t>Flexible hours</a:t>
            </a:r>
          </a:p>
          <a:p>
            <a:r>
              <a:rPr lang="en-US" noProof="0" dirty="0"/>
              <a:t>Good salary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marketing Coordinator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Responsible for marketing	</a:t>
            </a:r>
          </a:p>
          <a:p>
            <a:pPr lvl="1"/>
            <a:r>
              <a:rPr lang="en-US" noProof="0" dirty="0"/>
              <a:t>Advertisements</a:t>
            </a:r>
          </a:p>
          <a:p>
            <a:pPr lvl="1"/>
            <a:r>
              <a:rPr lang="en-US" noProof="0" dirty="0"/>
              <a:t>Direct mail</a:t>
            </a:r>
          </a:p>
          <a:p>
            <a:r>
              <a:rPr lang="en-US" noProof="0" dirty="0"/>
              <a:t>Campaigns</a:t>
            </a:r>
          </a:p>
          <a:p>
            <a:pPr lvl="1"/>
            <a:r>
              <a:rPr lang="en-US" noProof="0" dirty="0"/>
              <a:t>Competitions</a:t>
            </a:r>
          </a:p>
          <a:p>
            <a:r>
              <a:rPr lang="en-US" noProof="0" dirty="0"/>
              <a:t>Attractive salary</a:t>
            </a:r>
          </a:p>
          <a:p>
            <a:r>
              <a:rPr lang="en-US" noProof="0" dirty="0"/>
              <a:t>Company car</a:t>
            </a:r>
          </a:p>
          <a:p>
            <a:r>
              <a:rPr lang="en-US" noProof="0" dirty="0"/>
              <a:t>Warehouse employee</a:t>
            </a:r>
          </a:p>
          <a:p>
            <a:pPr lvl="1"/>
            <a:r>
              <a:rPr lang="en-US" noProof="0"/>
              <a:t>Aarhus Store</a:t>
            </a:r>
            <a:endParaRPr lang="en-US" noProof="0" dirty="0"/>
          </a:p>
          <a:p>
            <a:pPr lvl="1"/>
            <a:r>
              <a:rPr lang="en-US" dirty="0"/>
              <a:t>Under</a:t>
            </a:r>
            <a:r>
              <a:rPr lang="en-US" baseline="0" noProof="0" dirty="0"/>
              <a:t> 18 years old</a:t>
            </a:r>
            <a:endParaRPr lang="en-US" noProof="0" dirty="0"/>
          </a:p>
          <a:p>
            <a:pPr lvl="1"/>
            <a:endParaRPr lang="en-US" noProof="0" dirty="0"/>
          </a:p>
          <a:p>
            <a:endParaRPr lang="en-US" noProof="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730CD1-B5F3-4A14-81E2-635687BEF3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FB7137-4E8A-41F4-AE11-44B8D125432E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ea42722d-5f09-4047-92fd-fc0cc5ccbc5d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5DBE66D-B217-4BFB-B23E-9EA0B959919C}"/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180</TotalTime>
  <Words>90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Tw Cen MT</vt:lpstr>
      <vt:lpstr>Tw Cen MT Condensed</vt:lpstr>
      <vt:lpstr>Wingdings 3</vt:lpstr>
      <vt:lpstr>Integral</vt:lpstr>
      <vt:lpstr>Job postings</vt:lpstr>
      <vt:lpstr>The following positions should be advertised</vt:lpstr>
      <vt:lpstr>Shop Managers in Jutland</vt:lpstr>
      <vt:lpstr>Sales Assistants</vt:lpstr>
      <vt:lpstr>marketing Coordinator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Hans Hoffmann</cp:lastModifiedBy>
  <cp:revision>24</cp:revision>
  <dcterms:created xsi:type="dcterms:W3CDTF">2007-06-12T08:13:55Z</dcterms:created>
  <dcterms:modified xsi:type="dcterms:W3CDTF">2020-03-24T12:43:11Z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ComplianceAssetId">
    <vt:lpwstr/>
  </property>
</Properties>
</file>