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9" autoAdjust="0"/>
    <p:restoredTop sz="95214" autoAdjust="0"/>
  </p:normalViewPr>
  <p:slideViewPr>
    <p:cSldViewPr>
      <p:cViewPr varScale="1">
        <p:scale>
          <a:sx n="78" d="100"/>
          <a:sy n="78" d="100"/>
        </p:scale>
        <p:origin x="82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1862" b="0" i="0" u="none" strike="noStrike" kern="1200" spc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a-DK" noProof="0" dirty="0"/>
              <a:t>Kilometers 2017 </a:t>
            </a:r>
          </a:p>
        </c:rich>
      </c:tx>
      <c:layout>
        <c:manualLayout>
          <c:xMode val="edge"/>
          <c:yMode val="edge"/>
          <c:x val="0.11604827805615207"/>
          <c:y val="1.92911521418938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1862" b="0" i="0" u="none" strike="noStrike" kern="1200" spc="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>
        <c:manualLayout>
          <c:layoutTarget val="inner"/>
          <c:xMode val="edge"/>
          <c:yMode val="edge"/>
          <c:x val="0.1201709682123068"/>
          <c:y val="0.11884255350739717"/>
          <c:w val="0.86595168659473198"/>
          <c:h val="0.500428306638830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2013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58-403C-9CD9-1B9D812C73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145071120"/>
        <c:axId val="-1145073296"/>
      </c:barChart>
      <c:catAx>
        <c:axId val="-1145071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145073296"/>
        <c:crosses val="autoZero"/>
        <c:auto val="1"/>
        <c:lblAlgn val="ctr"/>
        <c:lblOffset val="100"/>
        <c:noMultiLvlLbl val="0"/>
      </c:catAx>
      <c:valAx>
        <c:axId val="-1145073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145071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5835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172249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341431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992401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7023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102254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137280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578960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389200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744521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52894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24-03-2020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‹#›</a:t>
            </a:fld>
            <a:endParaRPr lang="da-DK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2043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VideoBuster Inc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economy in 2018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Company cars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8784569"/>
              </p:ext>
            </p:extLst>
          </p:nvPr>
        </p:nvGraphicFramePr>
        <p:xfrm>
          <a:off x="1096963" y="1846263"/>
          <a:ext cx="6572250" cy="4123392"/>
        </p:xfrm>
        <a:graphic>
          <a:graphicData uri="http://schemas.openxmlformats.org/drawingml/2006/table">
            <a:tbl>
              <a:tblPr firstRow="1" bandRow="1">
                <a:tableStyleId>{00000000-0000-0000-0000-000000000000}</a:tableStyleId>
              </a:tblPr>
              <a:tblGrid>
                <a:gridCol w="219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Employee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Company car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Mileage 2013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Hugo Hall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Focus - 1/1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27000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Henrik Madsen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Mondeo Trend - 2.4 CDI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8500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Michael Malmgren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S-MAX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20,000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Morten Borre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Mercedes E 280 CDI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36500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Peter Sondergaard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Mercedes E 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32,000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Kim Lund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u="none" strike="noStrike" dirty="0"/>
                        <a:t>Opel Vectra Limited - 2.2 TDI </a:t>
                      </a:r>
                      <a:endParaRPr lang="es-ES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45,500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Lis Winding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Opel Zafira - 1.8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23,000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Jan Larsen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Peugeot 407 SW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33,000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Lars Kofoed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Peugeot 407 SW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18,000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Kasper Schultz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Skoda Octavia Combi RS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21,000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Klaus Johansen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Toyota Camry 2.2 D-4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12,000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Allan Carlsen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Volvo V70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22000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Company cars - Chart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2481013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Housing costs</a:t>
            </a:r>
          </a:p>
        </p:txBody>
      </p:sp>
      <p:graphicFrame>
        <p:nvGraphicFramePr>
          <p:cNvPr id="15" name="Pladsholder til indhold 14">
            <a:extLst>
              <a:ext uri="{FF2B5EF4-FFF2-40B4-BE49-F238E27FC236}">
                <a16:creationId xmlns:a16="http://schemas.microsoft.com/office/drawing/2014/main" id="{69284F94-15F0-4854-BA06-07B094D9943B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33108368"/>
              </p:ext>
            </p:extLst>
          </p:nvPr>
        </p:nvGraphicFramePr>
        <p:xfrm>
          <a:off x="1096963" y="1846263"/>
          <a:ext cx="4938712" cy="4022725"/>
        </p:xfrm>
        <a:graphic>
          <a:graphicData uri="http://schemas.openxmlformats.org/drawingml/2006/table">
            <a:tbl>
              <a:tblPr firstRow="1" bandRow="1">
                <a:tableStyleId>{00000000-0000-0000-0000-000000000000}</a:tableStyleId>
              </a:tblPr>
              <a:tblGrid>
                <a:gridCol w="2469356">
                  <a:extLst>
                    <a:ext uri="{9D8B030D-6E8A-4147-A177-3AD203B41FA5}">
                      <a16:colId xmlns:a16="http://schemas.microsoft.com/office/drawing/2014/main" val="2939733102"/>
                    </a:ext>
                  </a:extLst>
                </a:gridCol>
                <a:gridCol w="2469356">
                  <a:extLst>
                    <a:ext uri="{9D8B030D-6E8A-4147-A177-3AD203B41FA5}">
                      <a16:colId xmlns:a16="http://schemas.microsoft.com/office/drawing/2014/main" val="273528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Expenditure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r>
                        <a:rPr lang="da-DK" dirty="0" err="1"/>
                        <a:t>Amount</a:t>
                      </a:r>
                      <a:r>
                        <a:rPr lang="da-DK" dirty="0"/>
                        <a:t> in thousands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3672662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Rent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1200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4029454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El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400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722524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Renovation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22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577285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Window cleaning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12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1188267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Remodeling of stores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600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0365147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insurances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50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54936103"/>
                  </a:ext>
                </a:extLst>
              </a:tr>
            </a:tbl>
          </a:graphicData>
        </a:graphic>
      </p:graphicFrame>
      <p:pic>
        <p:nvPicPr>
          <p:cNvPr id="8" name="Pladsholder til indhold 7" descr="Renovering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2151881"/>
            <a:ext cx="4937125" cy="3411489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Initiatives in 2018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noProof="0" dirty="0"/>
              <a:t>Creating 3 shops</a:t>
            </a:r>
          </a:p>
          <a:p>
            <a:r>
              <a:rPr lang="en-US" noProof="0" dirty="0"/>
              <a:t>New store interior</a:t>
            </a:r>
          </a:p>
          <a:p>
            <a:r>
              <a:rPr lang="en-US" noProof="0" dirty="0"/>
              <a:t>Unidirectional marketing</a:t>
            </a:r>
          </a:p>
          <a:p>
            <a:r>
              <a:rPr lang="en-US" noProof="0" dirty="0"/>
              <a:t>New colleagues</a:t>
            </a:r>
          </a:p>
          <a:p>
            <a:r>
              <a:rPr lang="en-US" noProof="0" dirty="0"/>
              <a:t>More upsell products</a:t>
            </a:r>
          </a:p>
          <a:p>
            <a:r>
              <a:rPr lang="en-US" noProof="0" dirty="0"/>
              <a:t>More movie titles</a:t>
            </a:r>
          </a:p>
          <a:p>
            <a:endParaRPr lang="en-US" noProof="0" dirty="0"/>
          </a:p>
        </p:txBody>
      </p:sp>
      <p:pic>
        <p:nvPicPr>
          <p:cNvPr id="12" name="Pladsholder til indhold 11" descr="DVDSto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2006204"/>
            <a:ext cx="4937125" cy="370284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867EA6-89AC-4327-9ECD-B0CD06D5FA58}"/>
</file>

<file path=customXml/itemProps2.xml><?xml version="1.0" encoding="utf-8"?>
<ds:datastoreItem xmlns:ds="http://schemas.openxmlformats.org/officeDocument/2006/customXml" ds:itemID="{379CEAC1-C6DD-471A-9E60-45D30849E25F}">
  <ds:schemaRefs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ea42722d-5f09-4047-92fd-fc0cc5ccbc5d"/>
    <ds:schemaRef ds:uri="http://purl.org/dc/terms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03063C4-0EB4-499F-99EB-87A3B5772B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1249</TotalTime>
  <Words>138</Words>
  <Application>Microsoft Office PowerPoint</Application>
  <PresentationFormat>Widescreen</PresentationFormat>
  <Paragraphs>66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Retrospect</vt:lpstr>
      <vt:lpstr>VideoBuster Inc</vt:lpstr>
      <vt:lpstr>Company cars</vt:lpstr>
      <vt:lpstr>Company cars - Chart</vt:lpstr>
      <vt:lpstr>Housing costs</vt:lpstr>
      <vt:lpstr>Initiatives in 2018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</dc:title>
  <dc:creator>ac</dc:creator>
  <cp:lastModifiedBy>Hans Hoffmann</cp:lastModifiedBy>
  <cp:revision>36</cp:revision>
  <dcterms:created xsi:type="dcterms:W3CDTF">2007-06-12T07:07:54Z</dcterms:created>
  <dcterms:modified xsi:type="dcterms:W3CDTF">2020-03-24T17:25:31Z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3400</vt:r8>
  </property>
  <property fmtid="{D5CDD505-2E9C-101B-9397-08002B2CF9AE}" pid="4" name="ComplianceAssetId">
    <vt:lpwstr/>
  </property>
</Properties>
</file>