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6" r:id="rId4"/>
  </p:sldMasterIdLst>
  <p:sldIdLst>
    <p:sldId id="256" r:id="rId5"/>
    <p:sldId id="263" r:id="rId6"/>
    <p:sldId id="270" r:id="rId7"/>
    <p:sldId id="271" r:id="rId8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883" autoAdjust="0"/>
    <p:restoredTop sz="95214" autoAdjust="0"/>
  </p:normalViewPr>
  <p:slideViewPr>
    <p:cSldViewPr snapToGrid="0">
      <p:cViewPr varScale="1">
        <p:scale>
          <a:sx n="72" d="100"/>
          <a:sy n="72" d="100"/>
        </p:scale>
        <p:origin x="58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60F68542-9A6B-4912-AFA2-FF7A8E7893D0}"/>
    <pc:docChg chg="modSld">
      <pc:chgData name="Hans Hoffmann" userId="f82980a9-f4f1-4452-b2c3-fdebc7f56ebe" providerId="ADAL" clId="{60F68542-9A6B-4912-AFA2-FF7A8E7893D0}" dt="2020-01-13T14:32:57.683" v="5" actId="20577"/>
      <pc:docMkLst>
        <pc:docMk/>
      </pc:docMkLst>
      <pc:sldChg chg="modSp mod">
        <pc:chgData name="Hans Hoffmann" userId="f82980a9-f4f1-4452-b2c3-fdebc7f56ebe" providerId="ADAL" clId="{60F68542-9A6B-4912-AFA2-FF7A8E7893D0}" dt="2020-01-13T14:32:57.683" v="5" actId="20577"/>
        <pc:sldMkLst>
          <pc:docMk/>
          <pc:sldMk cId="118090024" sldId="256"/>
        </pc:sldMkLst>
        <pc:spChg chg="mod">
          <ac:chgData name="Hans Hoffmann" userId="f82980a9-f4f1-4452-b2c3-fdebc7f56ebe" providerId="ADAL" clId="{60F68542-9A6B-4912-AFA2-FF7A8E7893D0}" dt="2020-01-13T14:32:57.683" v="5" actId="20577"/>
          <ac:spMkLst>
            <pc:docMk/>
            <pc:sldMk cId="118090024" sldId="256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9F929-1ECD-4F93-B3F5-D2958A65E2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539A0-94CA-4E5E-803C-92F7D1F80F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275833-B34D-4568-87A8-0DB09145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D2AD2-7878-448D-A2E2-467D015B7B7A}" type="datetimeFigureOut">
              <a:rPr lang="da-DK" smtClean="0"/>
              <a:t>26-03-2020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FC7AD1-E398-4A94-81E9-CBB7B94ED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061D45-DD93-4CC8-A52B-D71E323E2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82212-DFFD-4B5D-88FA-9DD1DB24D277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97624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FBC52-4007-4EAE-AF76-6273B5614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72194-EA59-4243-BA36-9B8322FC85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A2ED8-A835-48B0-A487-01EBBCC7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D2AD2-7878-448D-A2E2-467D015B7B7A}" type="datetimeFigureOut">
              <a:rPr lang="da-DK" smtClean="0"/>
              <a:t>26-03-2020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9644E0-FB0F-4EB8-946C-611197446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E365A-A98B-43E4-87E6-6C6C45D84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82212-DFFD-4B5D-88FA-9DD1DB24D277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91888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F773FB-B293-4A7D-BE22-024DB0B5C1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C12BE-3F27-4C0C-BAA1-8D37C5FC5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F6840-FCEC-4DD0-8DA7-38132C712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D2AD2-7878-448D-A2E2-467D015B7B7A}" type="datetimeFigureOut">
              <a:rPr lang="da-DK" smtClean="0"/>
              <a:t>26-03-2020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CC6BC-29B7-4EF6-A5E8-EBEA7AAAD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F903E-C086-4500-9B86-DC610613F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82212-DFFD-4B5D-88FA-9DD1DB24D277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45439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A807A-9D69-4889-B4C4-85AA69C7E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383A7-A538-4160-9C1F-7EA03BEEA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D5172-B89C-4774-8EA2-546CAA880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D2AD2-7878-448D-A2E2-467D015B7B7A}" type="datetimeFigureOut">
              <a:rPr lang="da-DK" smtClean="0"/>
              <a:t>26-03-2020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C36EF-B8E1-4F96-9CFB-122CE0D5E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88218-4C68-460F-B619-E9681B176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82212-DFFD-4B5D-88FA-9DD1DB24D277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37185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5B11D-69FD-493D-9F15-785921425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4CA33-7EEF-488A-B598-E74401173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474A3A-7C26-4695-BD3B-2FC8A8C03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D2AD2-7878-448D-A2E2-467D015B7B7A}" type="datetimeFigureOut">
              <a:rPr lang="da-DK" smtClean="0"/>
              <a:t>26-03-2020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5D7DF-1C3B-43DE-9CBB-A50BC64B3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5DDA6-F742-4F75-AF7B-56B31685D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82212-DFFD-4B5D-88FA-9DD1DB24D277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23437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1D7A6-AF51-4263-8A1D-E3BB0F244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6B544-BDA5-4D83-9F05-D5E7CCDB57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B19176-92E7-4FB3-AF0A-95B759F67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15EF5C-9D9B-46D7-9D39-01682F6E0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D2AD2-7878-448D-A2E2-467D015B7B7A}" type="datetimeFigureOut">
              <a:rPr lang="da-DK" smtClean="0"/>
              <a:t>26-03-2020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E13AF-865F-45AB-9C8D-076567415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895AC-47D6-44A6-8667-9C743F2BA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82212-DFFD-4B5D-88FA-9DD1DB24D277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6939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3FDB0-ADA5-491C-8893-E3604ACED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D7F56-CCEC-4FC8-A609-A3830484A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002A06-3F31-4E4F-B41B-74AC3B2388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62E3E1-0366-49EA-AA04-4CA8FF8B3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5B5DAB-E505-4763-BC64-1F56836D5D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8E0936-6CEA-43C7-BFCC-C39C0E93D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D2AD2-7878-448D-A2E2-467D015B7B7A}" type="datetimeFigureOut">
              <a:rPr lang="da-DK" smtClean="0"/>
              <a:t>26-03-2020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F91067-E35B-43C3-AD36-CA6717D94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4658D7-ECB6-4F52-84FB-38A7E17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82212-DFFD-4B5D-88FA-9DD1DB24D277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51481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BFDC2-C238-4365-8998-0B5559740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07F9B5-6956-4004-B4D7-56E0EF910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D2AD2-7878-448D-A2E2-467D015B7B7A}" type="datetimeFigureOut">
              <a:rPr lang="da-DK" smtClean="0"/>
              <a:t>26-03-2020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281BF-A189-44CF-A9E1-FD60FCA39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BA2D23-D7B6-43F7-A2D3-78506C7E5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82212-DFFD-4B5D-88FA-9DD1DB24D277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95933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C6E0C8-C390-44B6-87F1-7C662AC8A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D2AD2-7878-448D-A2E2-467D015B7B7A}" type="datetimeFigureOut">
              <a:rPr lang="da-DK" smtClean="0"/>
              <a:t>26-03-2020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2E7B8E-88C9-48AD-B688-9BF2741AB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D844A-6E1B-4D6C-A496-42CADBC83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82212-DFFD-4B5D-88FA-9DD1DB24D277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81267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DB03-23E2-46D5-9EA7-BE0BC3DF2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238ED-346E-493C-9DED-2178ADC33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B4E36F-C42E-458F-A483-92325D469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A7A4C-9A66-4611-9E3E-CB804F315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D2AD2-7878-448D-A2E2-467D015B7B7A}" type="datetimeFigureOut">
              <a:rPr lang="da-DK" smtClean="0"/>
              <a:t>26-03-2020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A7E515-31B6-4659-9646-FD290D5BA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4F3A6B-3DCA-4D11-9175-1C372BFCC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82212-DFFD-4B5D-88FA-9DD1DB24D277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92760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2B6A4-87EA-48F1-860D-2633BF0F5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55FCD7-D4B2-4DE0-852F-63026EBAD3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14A621-A128-41A1-8AB8-819FEB79A4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D290A-4BFB-416E-889A-3FF6616E1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D2AD2-7878-448D-A2E2-467D015B7B7A}" type="datetimeFigureOut">
              <a:rPr lang="da-DK" smtClean="0"/>
              <a:t>26-03-2020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80DC23-B3F4-45D1-AB29-F73B15690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9C8AC-6E94-45EB-AB37-631AB948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82212-DFFD-4B5D-88FA-9DD1DB24D277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0928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DF40D9-8F3E-4499-927E-5204EF029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D1CC6-3422-4F32-9C50-C8CB56DED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6AD0E-4951-41AF-B6DB-D869065D2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D2AD2-7878-448D-A2E2-467D015B7B7A}" type="datetimeFigureOut">
              <a:rPr lang="da-DK" smtClean="0"/>
              <a:t>26-03-2020</a:t>
            </a:fld>
            <a:endParaRPr lang="da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9BA5D-6E33-426A-8408-02D2857BF9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864E5-77F1-4F97-8FB0-401679BB9F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82212-DFFD-4B5D-88FA-9DD1DB24D277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34594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45" r:id="rId9"/>
    <p:sldLayoutId id="2147484046" r:id="rId10"/>
    <p:sldLayoutId id="214748404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PowerPoint Course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Introduction</a:t>
            </a:r>
          </a:p>
          <a:p>
            <a:r>
              <a:rPr lang="en-US" noProof="0" dirty="0"/>
              <a:t>Graphics</a:t>
            </a:r>
          </a:p>
          <a:p>
            <a:r>
              <a:rPr lang="en-US" noProof="0" dirty="0"/>
              <a:t>Slide Master</a:t>
            </a:r>
          </a:p>
          <a:p>
            <a:r>
              <a:rPr lang="en-US" noProof="0" dirty="0"/>
              <a:t>Printing and Slide Show</a:t>
            </a:r>
          </a:p>
          <a:p>
            <a:r>
              <a:rPr lang="en-US" noProof="0" dirty="0"/>
              <a:t>Pictures</a:t>
            </a:r>
          </a:p>
          <a:p>
            <a:r>
              <a:rPr lang="en-US" noProof="0" dirty="0"/>
              <a:t>Columns</a:t>
            </a:r>
          </a:p>
        </p:txBody>
      </p:sp>
    </p:spTree>
    <p:extLst>
      <p:ext uri="{BB962C8B-B14F-4D97-AF65-F5344CB8AC3E}">
        <p14:creationId xmlns:p14="http://schemas.microsoft.com/office/powerpoint/2010/main" val="118090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Introduction</a:t>
            </a:r>
          </a:p>
        </p:txBody>
      </p:sp>
      <p:sp>
        <p:nvSpPr>
          <p:cNvPr id="8" name="Rektangel 7"/>
          <p:cNvSpPr/>
          <p:nvPr/>
        </p:nvSpPr>
        <p:spPr>
          <a:xfrm>
            <a:off x="4076987" y="1800000"/>
            <a:ext cx="360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a-DK" dirty="0"/>
          </a:p>
        </p:txBody>
      </p:sp>
      <p:sp>
        <p:nvSpPr>
          <p:cNvPr id="9" name="Rektangel 2"/>
          <p:cNvSpPr/>
          <p:nvPr/>
        </p:nvSpPr>
        <p:spPr>
          <a:xfrm>
            <a:off x="936048" y="1800000"/>
            <a:ext cx="180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a-DK" dirty="0"/>
          </a:p>
        </p:txBody>
      </p:sp>
      <p:sp>
        <p:nvSpPr>
          <p:cNvPr id="10" name="Rektangel 3"/>
          <p:cNvSpPr/>
          <p:nvPr/>
        </p:nvSpPr>
        <p:spPr>
          <a:xfrm>
            <a:off x="936048" y="2520000"/>
            <a:ext cx="180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a-DK" dirty="0"/>
          </a:p>
        </p:txBody>
      </p:sp>
      <p:sp>
        <p:nvSpPr>
          <p:cNvPr id="11" name="Rektangel 4"/>
          <p:cNvSpPr/>
          <p:nvPr/>
        </p:nvSpPr>
        <p:spPr>
          <a:xfrm>
            <a:off x="936048" y="3240000"/>
            <a:ext cx="180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a-DK" dirty="0"/>
          </a:p>
        </p:txBody>
      </p:sp>
      <p:sp>
        <p:nvSpPr>
          <p:cNvPr id="12" name="Rektangel 5"/>
          <p:cNvSpPr/>
          <p:nvPr/>
        </p:nvSpPr>
        <p:spPr>
          <a:xfrm>
            <a:off x="936048" y="3960000"/>
            <a:ext cx="180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5538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Pictures</a:t>
            </a:r>
          </a:p>
        </p:txBody>
      </p:sp>
      <p:pic>
        <p:nvPicPr>
          <p:cNvPr id="3" name="Billede 2" descr="Københavns Politigård - Wikipedia, den frie encyklopædi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1141" y="1595087"/>
            <a:ext cx="2880000" cy="216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Billede 3" descr="Carlsberg - Wikipedia, den frie encyklopædi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0482" y="2052600"/>
            <a:ext cx="2880000" cy="216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Billede 5" descr="Ragna Grubb - Wikipedia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200" y="2675087"/>
            <a:ext cx="2880000" cy="216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kstfelt 6"/>
          <p:cNvSpPr txBox="1"/>
          <p:nvPr/>
        </p:nvSpPr>
        <p:spPr>
          <a:xfrm>
            <a:off x="1231900" y="5613400"/>
            <a:ext cx="2492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Women's Building</a:t>
            </a:r>
          </a:p>
        </p:txBody>
      </p:sp>
      <p:sp>
        <p:nvSpPr>
          <p:cNvPr id="8" name="Tekstfelt 7"/>
          <p:cNvSpPr txBox="1"/>
          <p:nvPr/>
        </p:nvSpPr>
        <p:spPr>
          <a:xfrm>
            <a:off x="8458200" y="5982732"/>
            <a:ext cx="199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Elephant Gate</a:t>
            </a:r>
          </a:p>
        </p:txBody>
      </p:sp>
      <p:sp>
        <p:nvSpPr>
          <p:cNvPr id="9" name="Tekstfelt 8"/>
          <p:cNvSpPr txBox="1"/>
          <p:nvPr/>
        </p:nvSpPr>
        <p:spPr>
          <a:xfrm>
            <a:off x="3948651" y="4212600"/>
            <a:ext cx="2757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Police Headquarters</a:t>
            </a:r>
          </a:p>
        </p:txBody>
      </p:sp>
    </p:spTree>
    <p:extLst>
      <p:ext uri="{BB962C8B-B14F-4D97-AF65-F5344CB8AC3E}">
        <p14:creationId xmlns:p14="http://schemas.microsoft.com/office/powerpoint/2010/main" val="2081031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Columns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noProof="0" dirty="0"/>
              <a:t>Separation of Powers </a:t>
            </a:r>
            <a:r>
              <a:rPr lang="en-US" sz="2600" noProof="0" dirty="0"/>
              <a:t>or </a:t>
            </a:r>
            <a:r>
              <a:rPr lang="en-US" sz="2600" b="1" noProof="0" dirty="0"/>
              <a:t>Check and Balances</a:t>
            </a:r>
            <a:r>
              <a:rPr lang="en-US" sz="2600" noProof="0" dirty="0"/>
              <a:t> means that the power of a state constitutionally be shared between two or more (more or less) independent bodies, for these to balance one another and ensure that a person or group does not have too much power. Montesquieu mentions the separation of powers into an executive body (President / Prime Minister, Government, including public administration), a legislative body (parliament, in Denmark the Danish parliament) and the judiciary (the courts). It is a common misconception that the police represent the executive branch. The police is indeed a powerful body but operates legally just as other organs through which the government exercises its power –  e.g. tax authorities, the military, health, environmental authorities, etc.</a:t>
            </a:r>
          </a:p>
        </p:txBody>
      </p:sp>
    </p:spTree>
    <p:extLst>
      <p:ext uri="{BB962C8B-B14F-4D97-AF65-F5344CB8AC3E}">
        <p14:creationId xmlns:p14="http://schemas.microsoft.com/office/powerpoint/2010/main" val="1499721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45B67FD-8703-407C-ABB3-E185EE70E8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B4BE14B-610E-4896-AD44-C4398C839343}"/>
</file>

<file path=customXml/itemProps3.xml><?xml version="1.0" encoding="utf-8"?>
<ds:datastoreItem xmlns:ds="http://schemas.openxmlformats.org/officeDocument/2006/customXml" ds:itemID="{98734E1A-0A10-44DC-BE1F-19716A404EC4}">
  <ds:schemaRefs>
    <ds:schemaRef ds:uri="http://www.w3.org/XML/1998/namespace"/>
    <ds:schemaRef ds:uri="http://purl.org/dc/elements/1.1/"/>
    <ds:schemaRef ds:uri="ea42722d-5f09-4047-92fd-fc0cc5ccbc5d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163</Words>
  <Application>Microsoft Office PowerPoint</Application>
  <PresentationFormat>Widescreen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Course</vt:lpstr>
      <vt:lpstr>Introduction</vt:lpstr>
      <vt:lpstr>Pictures</vt:lpstr>
      <vt:lpstr>Columns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Hans Hoffmann</dc:creator>
  <cp:lastModifiedBy>Hans Hoffmann</cp:lastModifiedBy>
  <cp:revision>25</cp:revision>
  <dcterms:created xsi:type="dcterms:W3CDTF">2013-04-06T18:08:46Z</dcterms:created>
  <dcterms:modified xsi:type="dcterms:W3CDTF">2020-03-26T14:10:21Z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