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4"/>
  </p:sldMasterIdLst>
  <p:sldIdLst>
    <p:sldId id="256" r:id="rId5"/>
    <p:sldId id="257" r:id="rId6"/>
    <p:sldId id="258" r:id="rId7"/>
    <p:sldId id="262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0867CF-68A5-4BD6-9D6C-720F7ADFDB6B}" v="2" dt="2020-03-20T18:02:32.6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yst layout 2 - Markerin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llemlayout 1 - Markering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35" autoAdjust="0"/>
    <p:restoredTop sz="86415" autoAdjust="0"/>
  </p:normalViewPr>
  <p:slideViewPr>
    <p:cSldViewPr>
      <p:cViewPr varScale="1">
        <p:scale>
          <a:sx n="68" d="100"/>
          <a:sy n="68" d="100"/>
        </p:scale>
        <p:origin x="293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D80867CF-68A5-4BD6-9D6C-720F7ADFDB6B}"/>
    <pc:docChg chg="custSel modSld">
      <pc:chgData name="Hans Hoffmann" userId="f82980a9-f4f1-4452-b2c3-fdebc7f56ebe" providerId="ADAL" clId="{D80867CF-68A5-4BD6-9D6C-720F7ADFDB6B}" dt="2020-03-20T18:02:54.398" v="37" actId="20577"/>
      <pc:docMkLst>
        <pc:docMk/>
      </pc:docMkLst>
      <pc:sldChg chg="modSp mod">
        <pc:chgData name="Hans Hoffmann" userId="f82980a9-f4f1-4452-b2c3-fdebc7f56ebe" providerId="ADAL" clId="{D80867CF-68A5-4BD6-9D6C-720F7ADFDB6B}" dt="2020-03-20T18:02:54.398" v="37" actId="20577"/>
        <pc:sldMkLst>
          <pc:docMk/>
          <pc:sldMk cId="0" sldId="256"/>
        </pc:sldMkLst>
        <pc:spChg chg="mod">
          <ac:chgData name="Hans Hoffmann" userId="f82980a9-f4f1-4452-b2c3-fdebc7f56ebe" providerId="ADAL" clId="{D80867CF-68A5-4BD6-9D6C-720F7ADFDB6B}" dt="2020-03-20T17:55:15.831" v="10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f82980a9-f4f1-4452-b2c3-fdebc7f56ebe" providerId="ADAL" clId="{D80867CF-68A5-4BD6-9D6C-720F7ADFDB6B}" dt="2020-03-20T18:02:54.398" v="37" actId="20577"/>
          <ac:spMkLst>
            <pc:docMk/>
            <pc:sldMk cId="0" sldId="256"/>
            <ac:spMk id="3" creationId="{00000000-0000-0000-0000-000000000000}"/>
          </ac:spMkLst>
        </pc:spChg>
      </pc:sldChg>
      <pc:sldChg chg="addSp delSp modSp mod chgLayout">
        <pc:chgData name="Hans Hoffmann" userId="f82980a9-f4f1-4452-b2c3-fdebc7f56ebe" providerId="ADAL" clId="{D80867CF-68A5-4BD6-9D6C-720F7ADFDB6B}" dt="2020-03-20T18:01:42.917" v="31" actId="12385"/>
        <pc:sldMkLst>
          <pc:docMk/>
          <pc:sldMk cId="0" sldId="257"/>
        </pc:sldMkLst>
        <pc:spChg chg="mod ord">
          <ac:chgData name="Hans Hoffmann" userId="f82980a9-f4f1-4452-b2c3-fdebc7f56ebe" providerId="ADAL" clId="{D80867CF-68A5-4BD6-9D6C-720F7ADFDB6B}" dt="2020-03-20T18:00:58.713" v="26" actId="6264"/>
          <ac:spMkLst>
            <pc:docMk/>
            <pc:sldMk cId="0" sldId="257"/>
            <ac:spMk id="2" creationId="{00000000-0000-0000-0000-000000000000}"/>
          </ac:spMkLst>
        </pc:spChg>
        <pc:spChg chg="add del mod">
          <ac:chgData name="Hans Hoffmann" userId="f82980a9-f4f1-4452-b2c3-fdebc7f56ebe" providerId="ADAL" clId="{D80867CF-68A5-4BD6-9D6C-720F7ADFDB6B}" dt="2020-03-20T18:00:48.553" v="25" actId="6264"/>
          <ac:spMkLst>
            <pc:docMk/>
            <pc:sldMk cId="0" sldId="257"/>
            <ac:spMk id="3" creationId="{009F94FB-B1CC-478A-9B7D-D996DE8BF3AC}"/>
          </ac:spMkLst>
        </pc:spChg>
        <pc:spChg chg="add del mod">
          <ac:chgData name="Hans Hoffmann" userId="f82980a9-f4f1-4452-b2c3-fdebc7f56ebe" providerId="ADAL" clId="{D80867CF-68A5-4BD6-9D6C-720F7ADFDB6B}" dt="2020-03-20T18:00:48.553" v="25" actId="6264"/>
          <ac:spMkLst>
            <pc:docMk/>
            <pc:sldMk cId="0" sldId="257"/>
            <ac:spMk id="4" creationId="{BEE9CB91-049C-43A1-9E23-9894802D9EF5}"/>
          </ac:spMkLst>
        </pc:spChg>
        <pc:spChg chg="add del mod">
          <ac:chgData name="Hans Hoffmann" userId="f82980a9-f4f1-4452-b2c3-fdebc7f56ebe" providerId="ADAL" clId="{D80867CF-68A5-4BD6-9D6C-720F7ADFDB6B}" dt="2020-03-20T18:00:58.713" v="26" actId="6264"/>
          <ac:spMkLst>
            <pc:docMk/>
            <pc:sldMk cId="0" sldId="257"/>
            <ac:spMk id="5" creationId="{075AA7B5-8986-4370-B9D4-7218732EBFF7}"/>
          </ac:spMkLst>
        </pc:spChg>
        <pc:spChg chg="add del mod">
          <ac:chgData name="Hans Hoffmann" userId="f82980a9-f4f1-4452-b2c3-fdebc7f56ebe" providerId="ADAL" clId="{D80867CF-68A5-4BD6-9D6C-720F7ADFDB6B}" dt="2020-03-20T18:00:58.713" v="26" actId="6264"/>
          <ac:spMkLst>
            <pc:docMk/>
            <pc:sldMk cId="0" sldId="257"/>
            <ac:spMk id="6" creationId="{C14A4DE6-9EED-41B6-AE88-B4617B4D3AA7}"/>
          </ac:spMkLst>
        </pc:spChg>
        <pc:graphicFrameChg chg="mod ord modGraphic">
          <ac:chgData name="Hans Hoffmann" userId="f82980a9-f4f1-4452-b2c3-fdebc7f56ebe" providerId="ADAL" clId="{D80867CF-68A5-4BD6-9D6C-720F7ADFDB6B}" dt="2020-03-20T18:01:42.917" v="31" actId="12385"/>
          <ac:graphicFrameMkLst>
            <pc:docMk/>
            <pc:sldMk cId="0" sldId="257"/>
            <ac:graphicFrameMk id="8" creationId="{1931C34C-D7B3-497E-8460-B48E0FEA9D20}"/>
          </ac:graphicFrameMkLst>
        </pc:graphicFrameChg>
      </pc:sldChg>
      <pc:sldChg chg="modSp mod">
        <pc:chgData name="Hans Hoffmann" userId="f82980a9-f4f1-4452-b2c3-fdebc7f56ebe" providerId="ADAL" clId="{D80867CF-68A5-4BD6-9D6C-720F7ADFDB6B}" dt="2020-03-20T17:54:53.524" v="7" actId="20577"/>
        <pc:sldMkLst>
          <pc:docMk/>
          <pc:sldMk cId="0" sldId="258"/>
        </pc:sldMkLst>
        <pc:spChg chg="mod">
          <ac:chgData name="Hans Hoffmann" userId="f82980a9-f4f1-4452-b2c3-fdebc7f56ebe" providerId="ADAL" clId="{D80867CF-68A5-4BD6-9D6C-720F7ADFDB6B}" dt="2020-03-20T17:54:53.524" v="7" actId="20577"/>
          <ac:spMkLst>
            <pc:docMk/>
            <pc:sldMk cId="0" sldId="258"/>
            <ac:spMk id="2" creationId="{00000000-0000-0000-0000-000000000000}"/>
          </ac:spMkLst>
        </pc:spChg>
      </pc:sldChg>
      <pc:sldChg chg="addSp delSp modSp mod">
        <pc:chgData name="Hans Hoffmann" userId="f82980a9-f4f1-4452-b2c3-fdebc7f56ebe" providerId="ADAL" clId="{D80867CF-68A5-4BD6-9D6C-720F7ADFDB6B}" dt="2020-03-20T18:02:03.042" v="36" actId="20577"/>
        <pc:sldMkLst>
          <pc:docMk/>
          <pc:sldMk cId="2015069500" sldId="262"/>
        </pc:sldMkLst>
        <pc:spChg chg="add del mod">
          <ac:chgData name="Hans Hoffmann" userId="f82980a9-f4f1-4452-b2c3-fdebc7f56ebe" providerId="ADAL" clId="{D80867CF-68A5-4BD6-9D6C-720F7ADFDB6B}" dt="2020-03-20T17:59:52.945" v="16"/>
          <ac:spMkLst>
            <pc:docMk/>
            <pc:sldMk cId="2015069500" sldId="262"/>
            <ac:spMk id="4" creationId="{4EB1297C-8DD1-4299-BE61-B65C5E9167E5}"/>
          </ac:spMkLst>
        </pc:spChg>
        <pc:graphicFrameChg chg="add mod modGraphic">
          <ac:chgData name="Hans Hoffmann" userId="f82980a9-f4f1-4452-b2c3-fdebc7f56ebe" providerId="ADAL" clId="{D80867CF-68A5-4BD6-9D6C-720F7ADFDB6B}" dt="2020-03-20T18:02:03.042" v="36" actId="20577"/>
          <ac:graphicFrameMkLst>
            <pc:docMk/>
            <pc:sldMk cId="2015069500" sldId="262"/>
            <ac:graphicFrameMk id="7" creationId="{56923946-D547-46FD-8397-FD3766096992}"/>
          </ac:graphicFrameMkLst>
        </pc:graphicFrameChg>
        <pc:graphicFrameChg chg="del modGraphic">
          <ac:chgData name="Hans Hoffmann" userId="f82980a9-f4f1-4452-b2c3-fdebc7f56ebe" providerId="ADAL" clId="{D80867CF-68A5-4BD6-9D6C-720F7ADFDB6B}" dt="2020-03-20T17:59:48.318" v="15" actId="21"/>
          <ac:graphicFrameMkLst>
            <pc:docMk/>
            <pc:sldMk cId="2015069500" sldId="262"/>
            <ac:graphicFrameMk id="15" creationId="{04421FF9-9173-4A82-938D-8F156C7E7967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2160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kilometers 2018 </a:t>
            </a:r>
          </a:p>
        </c:rich>
      </c:tx>
      <c:layout>
        <c:manualLayout>
          <c:xMode val="edge"/>
          <c:yMode val="edge"/>
          <c:x val="0.12042911302753823"/>
          <c:y val="1.25880940414363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2160" b="1" i="0" u="none" strike="noStrike" kern="1200" baseline="0" noProof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80-4C92-8563-E34B087803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506144"/>
        <c:axId val="-1297507232"/>
      </c:barChart>
      <c:catAx>
        <c:axId val="-1297506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7232"/>
        <c:crosses val="autoZero"/>
        <c:auto val="1"/>
        <c:lblAlgn val="ctr"/>
        <c:lblOffset val="100"/>
        <c:noMultiLvlLbl val="0"/>
      </c:catAx>
      <c:valAx>
        <c:axId val="-1297507232"/>
        <c:scaling>
          <c:orientation val="minMax"/>
        </c:scaling>
        <c:delete val="0"/>
        <c:axPos val="l"/>
        <c:majorGridlines>
          <c:spPr>
            <a:ln w="6350" cap="flat" cmpd="sng" algn="in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in">
      <a:noFill/>
      <a:prstDash val="solid"/>
    </a:ln>
    <a:effectLst/>
  </c:spPr>
  <c:txPr>
    <a:bodyPr/>
    <a:lstStyle/>
    <a:p>
      <a:pPr>
        <a:defRPr sz="1800"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2160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Kilometers 2018 </a:t>
            </a:r>
          </a:p>
        </c:rich>
      </c:tx>
      <c:layout>
        <c:manualLayout>
          <c:xMode val="edge"/>
          <c:yMode val="edge"/>
          <c:x val="0.11778361038203558"/>
          <c:y val="1.6134193332216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2160" b="1" i="0" u="none" strike="noStrike" kern="1200" baseline="0" noProof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3000"/>
                    <a:lumMod val="102000"/>
                  </a:schemeClr>
                </a:gs>
                <a:gs pos="50000">
                  <a:schemeClr val="accent1">
                    <a:shade val="100000"/>
                    <a:satMod val="110000"/>
                    <a:lumMod val="100000"/>
                  </a:schemeClr>
                </a:gs>
                <a:gs pos="100000">
                  <a:schemeClr val="accent1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F0-4567-B562-45276F07EA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505600"/>
        <c:axId val="-1293014976"/>
      </c:barChart>
      <c:catAx>
        <c:axId val="-1297505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3014976"/>
        <c:crosses val="autoZero"/>
        <c:auto val="1"/>
        <c:lblAlgn val="ctr"/>
        <c:lblOffset val="100"/>
        <c:noMultiLvlLbl val="0"/>
      </c:catAx>
      <c:valAx>
        <c:axId val="-1293014976"/>
        <c:scaling>
          <c:orientation val="minMax"/>
        </c:scaling>
        <c:delete val="0"/>
        <c:axPos val="l"/>
        <c:majorGridlines>
          <c:spPr>
            <a:ln w="6350" cap="flat" cmpd="sng" algn="in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5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in">
      <a:noFill/>
      <a:prstDash val="solid"/>
    </a:ln>
    <a:effectLst/>
  </c:spPr>
  <c:txPr>
    <a:bodyPr/>
    <a:lstStyle/>
    <a:p>
      <a:pPr>
        <a:defRPr sz="1800"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20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1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 mods="ignoreCSTransforms">
      <cs:styleClr val="0">
        <a:shade val="25000"/>
      </cs:styl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 mods="ignoreCSTransforms">
      <cs:styleClr val="0">
        <a:tint val="25000"/>
      </cs:styl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78330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4099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59846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9412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37149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30259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95202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43894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44602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91477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7404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3630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816768" y="1484784"/>
            <a:ext cx="7772400" cy="1463040"/>
          </a:xfrm>
        </p:spPr>
        <p:txBody>
          <a:bodyPr/>
          <a:lstStyle/>
          <a:p>
            <a:r>
              <a:rPr lang="en-GB" noProof="0" dirty="0" err="1"/>
              <a:t>videoBuster</a:t>
            </a:r>
            <a:r>
              <a:rPr lang="en-GB" noProof="0" dirty="0"/>
              <a:t>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0200456" y="4077072"/>
            <a:ext cx="3200400" cy="1463040"/>
          </a:xfrm>
        </p:spPr>
        <p:txBody>
          <a:bodyPr/>
          <a:lstStyle/>
          <a:p>
            <a:r>
              <a:rPr lang="en-GB" noProof="0"/>
              <a:t>Economy </a:t>
            </a:r>
            <a:r>
              <a:rPr lang="en-GB" noProof="0" dirty="0"/>
              <a:t>in 2010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Company cars</a:t>
            </a:r>
          </a:p>
        </p:txBody>
      </p:sp>
      <p:graphicFrame>
        <p:nvGraphicFramePr>
          <p:cNvPr id="8" name="Pladsholder til indhold 7">
            <a:extLst>
              <a:ext uri="{FF2B5EF4-FFF2-40B4-BE49-F238E27FC236}">
                <a16:creationId xmlns:a16="http://schemas.microsoft.com/office/drawing/2014/main" id="{1931C34C-D7B3-497E-8460-B48E0FEA9D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1393042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>
                  <a:extLst>
                    <a:ext uri="{9D8B030D-6E8A-4147-A177-3AD203B41FA5}">
                      <a16:colId xmlns:a16="http://schemas.microsoft.com/office/drawing/2014/main" val="3005556001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1849568754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1837262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Employee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Company car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Mileage 2010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1604543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Hugo Hall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Focus - 1/1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27000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31817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Henrik Madsen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Mondeo Trend - 2.4 CDI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8500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3024334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Michael Malmgren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S-MAX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20,000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3369899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Morten Borre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Mercedes E 280 CDI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36500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639016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Peter Sondergaard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Mercedes E 500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32,000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1932415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Kim Lund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dirty="0"/>
                        <a:t>Opel Vectra Limited - 2.2 TDI 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45,500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47206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Lis Winding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Opel Zafira - 1.8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23,000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971596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Jan Larsen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Peugeot 407 SW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33,000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545953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Lars Kofoed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Peugeot 407 SW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18,000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5226058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Company cars – Chart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4854697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Housing costs</a:t>
            </a:r>
          </a:p>
        </p:txBody>
      </p:sp>
      <p:graphicFrame>
        <p:nvGraphicFramePr>
          <p:cNvPr id="7" name="Pladsholder til indhold 14">
            <a:extLst>
              <a:ext uri="{FF2B5EF4-FFF2-40B4-BE49-F238E27FC236}">
                <a16:creationId xmlns:a16="http://schemas.microsoft.com/office/drawing/2014/main" id="{56923946-D547-46FD-8397-FD376609699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63204512"/>
              </p:ext>
            </p:extLst>
          </p:nvPr>
        </p:nvGraphicFramePr>
        <p:xfrm>
          <a:off x="1371600" y="2286000"/>
          <a:ext cx="4448175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6128">
                  <a:extLst>
                    <a:ext uri="{9D8B030D-6E8A-4147-A177-3AD203B41FA5}">
                      <a16:colId xmlns:a16="http://schemas.microsoft.com/office/drawing/2014/main" val="1539357346"/>
                    </a:ext>
                  </a:extLst>
                </a:gridCol>
                <a:gridCol w="2172048">
                  <a:extLst>
                    <a:ext uri="{9D8B030D-6E8A-4147-A177-3AD203B41FA5}">
                      <a16:colId xmlns:a16="http://schemas.microsoft.com/office/drawing/2014/main" val="772449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Expenditure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r>
                        <a:rPr lang="da-DK" dirty="0" err="1"/>
                        <a:t>Amount</a:t>
                      </a:r>
                      <a:r>
                        <a:rPr lang="da-DK" dirty="0"/>
                        <a:t>, </a:t>
                      </a:r>
                      <a:r>
                        <a:rPr lang="da-DK" dirty="0" err="1"/>
                        <a:t>thousands</a:t>
                      </a:r>
                      <a:endParaRPr lang="da-DK" dirty="0"/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163819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Rent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3916154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045657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1728381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Window cleaning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244721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Remodeling of stores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872254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insurances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3587042098"/>
                  </a:ext>
                </a:extLst>
              </a:tr>
            </a:tbl>
          </a:graphicData>
        </a:graphic>
      </p:graphicFrame>
      <p:pic>
        <p:nvPicPr>
          <p:cNvPr id="11" name="Picture 2" descr="C:\Documents and Settings\ac\Lokale indstillinger\Temporary Internet Files\Content.IE5\437AS6YA\MPj04025150000[1].jpg">
            <a:extLst>
              <a:ext uri="{FF2B5EF4-FFF2-40B4-BE49-F238E27FC236}">
                <a16:creationId xmlns:a16="http://schemas.microsoft.com/office/drawing/2014/main" id="{D932C512-EF18-4F05-ADDB-0BD6A825FDE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54330" y="2286000"/>
            <a:ext cx="2388765" cy="3581400"/>
          </a:xfrm>
        </p:spPr>
      </p:pic>
    </p:spTree>
    <p:extLst>
      <p:ext uri="{BB962C8B-B14F-4D97-AF65-F5344CB8AC3E}">
        <p14:creationId xmlns:p14="http://schemas.microsoft.com/office/powerpoint/2010/main" val="2015069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GB" u="sng" noProof="0" dirty="0">
                <a:solidFill>
                  <a:srgbClr val="FFC000"/>
                </a:solidFill>
              </a:rPr>
              <a:t>Initiatives in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1400" noProof="0" dirty="0">
                <a:solidFill>
                  <a:srgbClr val="FFC000"/>
                </a:solidFill>
              </a:rPr>
              <a:t>Creating 3 shops</a:t>
            </a:r>
          </a:p>
          <a:p>
            <a:r>
              <a:rPr lang="en-GB" sz="1400" noProof="0" dirty="0">
                <a:solidFill>
                  <a:srgbClr val="FFC000"/>
                </a:solidFill>
              </a:rPr>
              <a:t>New store interior</a:t>
            </a:r>
          </a:p>
          <a:p>
            <a:r>
              <a:rPr lang="en-GB" sz="1400" noProof="0" dirty="0">
                <a:solidFill>
                  <a:srgbClr val="FFC000"/>
                </a:solidFill>
              </a:rPr>
              <a:t>unidirectional marketing</a:t>
            </a:r>
          </a:p>
          <a:p>
            <a:r>
              <a:rPr lang="en-GB" sz="1400" noProof="0" dirty="0">
                <a:solidFill>
                  <a:srgbClr val="FFC000"/>
                </a:solidFill>
              </a:rPr>
              <a:t>New colleagues</a:t>
            </a:r>
          </a:p>
          <a:p>
            <a:r>
              <a:rPr lang="en-GB" sz="1400" noProof="0" dirty="0">
                <a:solidFill>
                  <a:srgbClr val="FFC000"/>
                </a:solidFill>
              </a:rPr>
              <a:t>More upsell products</a:t>
            </a:r>
          </a:p>
          <a:p>
            <a:r>
              <a:rPr lang="en-GB" sz="1400" noProof="0" dirty="0">
                <a:solidFill>
                  <a:srgbClr val="FFC000"/>
                </a:solidFill>
              </a:rPr>
              <a:t>More movie titles</a:t>
            </a:r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2739" y="2942828"/>
            <a:ext cx="3089275" cy="231695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Test Chart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239696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501697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65376C-AB08-462E-B06D-93591EBDA7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46A0D6-D5C6-4D7A-A1C7-7DDC3602A97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3CBF2ED-A519-4BE2-9501-F57CB49AAD26}"/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120</TotalTime>
  <Words>123</Words>
  <Application>Microsoft Office PowerPoint</Application>
  <PresentationFormat>Widescreen</PresentationFormat>
  <Paragraphs>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Franklin Gothic Book</vt:lpstr>
      <vt:lpstr>Crop</vt:lpstr>
      <vt:lpstr>videoBuster Inc</vt:lpstr>
      <vt:lpstr>Company cars</vt:lpstr>
      <vt:lpstr>Company cars – Chart</vt:lpstr>
      <vt:lpstr>Housing costs</vt:lpstr>
      <vt:lpstr>Initiatives in 2018</vt:lpstr>
      <vt:lpstr>Test Chart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33</cp:revision>
  <dcterms:created xsi:type="dcterms:W3CDTF">2007-06-12T07:07:54Z</dcterms:created>
  <dcterms:modified xsi:type="dcterms:W3CDTF">2020-03-24T12:05:06Z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3100</vt:r8>
  </property>
  <property fmtid="{D5CDD505-2E9C-101B-9397-08002B2CF9AE}" pid="4" name="ComplianceAssetId">
    <vt:lpwstr/>
  </property>
</Properties>
</file>