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04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B52593-E458-4089-9FC4-173A9FB91665}" v="1" dt="2020-05-12T18:02:39.5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3" autoAdjust="0"/>
    <p:restoredTop sz="84509" autoAdjust="0"/>
  </p:normalViewPr>
  <p:slideViewPr>
    <p:cSldViewPr>
      <p:cViewPr varScale="1">
        <p:scale>
          <a:sx n="69" d="100"/>
          <a:sy n="69" d="100"/>
        </p:scale>
        <p:origin x="437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3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08eccb171c4c50d6" providerId="LiveId" clId="{5AB52593-E458-4089-9FC4-173A9FB91665}"/>
    <pc:docChg chg="undo custSel mod addSld delSld modSld">
      <pc:chgData name="Hans Hoffmann" userId="08eccb171c4c50d6" providerId="LiveId" clId="{5AB52593-E458-4089-9FC4-173A9FB91665}" dt="2020-05-12T18:02:58.894" v="4" actId="26606"/>
      <pc:docMkLst>
        <pc:docMk/>
      </pc:docMkLst>
      <pc:sldChg chg="modSp">
        <pc:chgData name="Hans Hoffmann" userId="08eccb171c4c50d6" providerId="LiveId" clId="{5AB52593-E458-4089-9FC4-173A9FB91665}" dt="2020-05-12T18:02:39.505" v="0"/>
        <pc:sldMkLst>
          <pc:docMk/>
          <pc:sldMk cId="0" sldId="256"/>
        </pc:sldMkLst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Hans Hoffmann" userId="08eccb171c4c50d6" providerId="LiveId" clId="{5AB52593-E458-4089-9FC4-173A9FB91665}" dt="2020-05-12T18:02:39.505" v="0"/>
        <pc:sldMkLst>
          <pc:docMk/>
          <pc:sldMk cId="0" sldId="257"/>
        </pc:sldMkLst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57"/>
            <ac:spMk id="3" creationId="{00000000-0000-0000-0000-000000000000}"/>
          </ac:spMkLst>
        </pc:spChg>
      </pc:sldChg>
      <pc:sldChg chg="addSp delSp modSp mod setBg">
        <pc:chgData name="Hans Hoffmann" userId="08eccb171c4c50d6" providerId="LiveId" clId="{5AB52593-E458-4089-9FC4-173A9FB91665}" dt="2020-05-12T18:02:58.894" v="4" actId="26606"/>
        <pc:sldMkLst>
          <pc:docMk/>
          <pc:sldMk cId="0" sldId="258"/>
        </pc:sldMkLst>
        <pc:spChg chg="mod">
          <ac:chgData name="Hans Hoffmann" userId="08eccb171c4c50d6" providerId="LiveId" clId="{5AB52593-E458-4089-9FC4-173A9FB91665}" dt="2020-05-12T18:02:58.894" v="4" actId="26606"/>
          <ac:spMkLst>
            <pc:docMk/>
            <pc:sldMk cId="0" sldId="258"/>
            <ac:spMk id="2" creationId="{00000000-0000-0000-0000-000000000000}"/>
          </ac:spMkLst>
        </pc:spChg>
        <pc:spChg chg="add del mod">
          <ac:chgData name="Hans Hoffmann" userId="08eccb171c4c50d6" providerId="LiveId" clId="{5AB52593-E458-4089-9FC4-173A9FB91665}" dt="2020-05-12T18:02:58.894" v="4" actId="26606"/>
          <ac:spMkLst>
            <pc:docMk/>
            <pc:sldMk cId="0" sldId="258"/>
            <ac:spMk id="3" creationId="{00000000-0000-0000-0000-000000000000}"/>
          </ac:spMkLst>
        </pc:spChg>
        <pc:spChg chg="add del">
          <ac:chgData name="Hans Hoffmann" userId="08eccb171c4c50d6" providerId="LiveId" clId="{5AB52593-E458-4089-9FC4-173A9FB91665}" dt="2020-05-12T18:02:58.894" v="4" actId="26606"/>
          <ac:spMkLst>
            <pc:docMk/>
            <pc:sldMk cId="0" sldId="258"/>
            <ac:spMk id="10" creationId="{F7422F06-6017-4361-8872-E0E2CEB20B48}"/>
          </ac:spMkLst>
        </pc:spChg>
        <pc:graphicFrameChg chg="add del">
          <ac:chgData name="Hans Hoffmann" userId="08eccb171c4c50d6" providerId="LiveId" clId="{5AB52593-E458-4089-9FC4-173A9FB91665}" dt="2020-05-12T18:02:58.894" v="4" actId="26606"/>
          <ac:graphicFrameMkLst>
            <pc:docMk/>
            <pc:sldMk cId="0" sldId="258"/>
            <ac:graphicFrameMk id="5" creationId="{ABD223F6-C46D-47F8-8EC4-775400D20B21}"/>
          </ac:graphicFrameMkLst>
        </pc:graphicFrameChg>
      </pc:sldChg>
      <pc:sldChg chg="modSp">
        <pc:chgData name="Hans Hoffmann" userId="08eccb171c4c50d6" providerId="LiveId" clId="{5AB52593-E458-4089-9FC4-173A9FB91665}" dt="2020-05-12T18:02:39.505" v="0"/>
        <pc:sldMkLst>
          <pc:docMk/>
          <pc:sldMk cId="0" sldId="259"/>
        </pc:sldMkLst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Hans Hoffmann" userId="08eccb171c4c50d6" providerId="LiveId" clId="{5AB52593-E458-4089-9FC4-173A9FB91665}" dt="2020-05-12T18:02:39.505" v="0"/>
        <pc:sldMkLst>
          <pc:docMk/>
          <pc:sldMk cId="0" sldId="260"/>
        </pc:sldMkLst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60"/>
            <ac:spMk id="2" creationId="{00000000-0000-0000-0000-000000000000}"/>
          </ac:spMkLst>
        </pc:spChg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60"/>
            <ac:spMk id="3" creationId="{00000000-0000-0000-0000-000000000000}"/>
          </ac:spMkLst>
        </pc:spChg>
      </pc:sldChg>
      <pc:sldChg chg="modSp">
        <pc:chgData name="Hans Hoffmann" userId="08eccb171c4c50d6" providerId="LiveId" clId="{5AB52593-E458-4089-9FC4-173A9FB91665}" dt="2020-05-12T18:02:39.505" v="0"/>
        <pc:sldMkLst>
          <pc:docMk/>
          <pc:sldMk cId="0" sldId="261"/>
        </pc:sldMkLst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61"/>
            <ac:spMk id="2" creationId="{00000000-0000-0000-0000-000000000000}"/>
          </ac:spMkLst>
        </pc:spChg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61"/>
            <ac:spMk id="3" creationId="{00000000-0000-0000-0000-000000000000}"/>
          </ac:spMkLst>
        </pc:spChg>
      </pc:sldChg>
      <pc:sldChg chg="modSp">
        <pc:chgData name="Hans Hoffmann" userId="08eccb171c4c50d6" providerId="LiveId" clId="{5AB52593-E458-4089-9FC4-173A9FB91665}" dt="2020-05-12T18:02:39.505" v="0"/>
        <pc:sldMkLst>
          <pc:docMk/>
          <pc:sldMk cId="0" sldId="262"/>
        </pc:sldMkLst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62"/>
            <ac:spMk id="2" creationId="{00000000-0000-0000-0000-000000000000}"/>
          </ac:spMkLst>
        </pc:spChg>
      </pc:sldChg>
      <pc:sldChg chg="modSp">
        <pc:chgData name="Hans Hoffmann" userId="08eccb171c4c50d6" providerId="LiveId" clId="{5AB52593-E458-4089-9FC4-173A9FB91665}" dt="2020-05-12T18:02:39.505" v="0"/>
        <pc:sldMkLst>
          <pc:docMk/>
          <pc:sldMk cId="0" sldId="263"/>
        </pc:sldMkLst>
        <pc:spChg chg="mod">
          <ac:chgData name="Hans Hoffmann" userId="08eccb171c4c50d6" providerId="LiveId" clId="{5AB52593-E458-4089-9FC4-173A9FB91665}" dt="2020-05-12T18:02:39.505" v="0"/>
          <ac:spMkLst>
            <pc:docMk/>
            <pc:sldMk cId="0" sldId="263"/>
            <ac:spMk id="2" creationId="{00000000-0000-0000-0000-000000000000}"/>
          </ac:spMkLst>
        </pc:spChg>
      </pc:sldChg>
      <pc:sldChg chg="new del">
        <pc:chgData name="Hans Hoffmann" userId="08eccb171c4c50d6" providerId="LiveId" clId="{5AB52593-E458-4089-9FC4-173A9FB91665}" dt="2020-05-12T18:02:51.054" v="2" actId="47"/>
        <pc:sldMkLst>
          <pc:docMk/>
          <pc:sldMk cId="1932502695" sldId="26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en-US" sz="1200" noProof="0" dirty="0"/>
            <a:t>CEO</a:t>
          </a:r>
        </a:p>
        <a:p>
          <a:r>
            <a:rPr lang="en-US" sz="1200" noProof="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en-US" sz="1200" noProof="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en-US" sz="1200" noProof="0" dirty="0"/>
            <a:t>Sales</a:t>
          </a:r>
        </a:p>
        <a:p>
          <a:r>
            <a:rPr lang="en-US" sz="1200" noProof="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en-US" sz="1200" noProof="0" dirty="0"/>
            <a:t>Finances</a:t>
          </a:r>
        </a:p>
        <a:p>
          <a:r>
            <a:rPr lang="en-US" sz="1200" noProof="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en-US" sz="1200" noProof="0" dirty="0"/>
            <a:t>IT</a:t>
          </a:r>
        </a:p>
        <a:p>
          <a:r>
            <a:rPr lang="en-US" sz="1200" noProof="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CD371DB8-0089-4005-A2F4-F5C55EDAB00D}">
      <dgm:prSet custT="1"/>
      <dgm:spPr/>
      <dgm:t>
        <a:bodyPr/>
        <a:lstStyle/>
        <a:p>
          <a:r>
            <a:rPr lang="en-US" sz="1200" noProof="0" dirty="0"/>
            <a:t>Staff</a:t>
          </a:r>
        </a:p>
        <a:p>
          <a:r>
            <a:rPr lang="en-US" sz="1200" noProof="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BC77FC49-86F4-4822-9682-12D51B561D5C}">
      <dgm:prSet custT="1"/>
      <dgm:spPr/>
      <dgm:t>
        <a:bodyPr/>
        <a:lstStyle/>
        <a:p>
          <a:r>
            <a:rPr lang="en-US" sz="1200" noProof="0" dirty="0"/>
            <a:t>Distribution</a:t>
          </a:r>
        </a:p>
        <a:p>
          <a:r>
            <a:rPr lang="en-US" sz="1200" noProof="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685395" y="1245856"/>
          <a:ext cx="174735" cy="765506"/>
        </a:xfrm>
        <a:custGeom>
          <a:avLst/>
          <a:gdLst/>
          <a:ahLst/>
          <a:cxnLst/>
          <a:rect l="0" t="0" r="0" b="0"/>
          <a:pathLst>
            <a:path>
              <a:moveTo>
                <a:pt x="174735" y="0"/>
              </a:moveTo>
              <a:lnTo>
                <a:pt x="174735" y="765506"/>
              </a:lnTo>
              <a:lnTo>
                <a:pt x="0" y="7655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860131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4027228" y="1356277"/>
              </a:lnTo>
              <a:lnTo>
                <a:pt x="4027228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860131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2013614" y="1356277"/>
              </a:lnTo>
              <a:lnTo>
                <a:pt x="2013614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814411" y="1245856"/>
          <a:ext cx="91440" cy="15310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846516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2013614" y="0"/>
              </a:moveTo>
              <a:lnTo>
                <a:pt x="2013614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32902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4027228" y="0"/>
              </a:moveTo>
              <a:lnTo>
                <a:pt x="4027228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028059" y="413784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Kastrup</a:t>
          </a:r>
        </a:p>
      </dsp:txBody>
      <dsp:txXfrm>
        <a:off x="4028059" y="413784"/>
        <a:ext cx="1664143" cy="832071"/>
      </dsp:txXfrm>
    </dsp:sp>
    <dsp:sp modelId="{8AC6BE8F-C6DE-485F-9821-42942A9DAF37}">
      <dsp:nvSpPr>
        <dsp:cNvPr id="0" name=""/>
        <dsp:cNvSpPr/>
      </dsp:nvSpPr>
      <dsp:spPr>
        <a:xfrm>
          <a:off x="830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Sales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Morten Borre</a:t>
          </a:r>
        </a:p>
      </dsp:txBody>
      <dsp:txXfrm>
        <a:off x="830" y="2776868"/>
        <a:ext cx="1664143" cy="832071"/>
      </dsp:txXfrm>
    </dsp:sp>
    <dsp:sp modelId="{7CDB00ED-F02D-439A-A3FF-6831AD3FE716}">
      <dsp:nvSpPr>
        <dsp:cNvPr id="0" name=""/>
        <dsp:cNvSpPr/>
      </dsp:nvSpPr>
      <dsp:spPr>
        <a:xfrm>
          <a:off x="2014444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Finances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Mai-Britt Storm</a:t>
          </a:r>
        </a:p>
      </dsp:txBody>
      <dsp:txXfrm>
        <a:off x="2014444" y="2776868"/>
        <a:ext cx="1664143" cy="832071"/>
      </dsp:txXfrm>
    </dsp:sp>
    <dsp:sp modelId="{E47020DE-F0F5-4BA1-805E-0EDEC55C8488}">
      <dsp:nvSpPr>
        <dsp:cNvPr id="0" name=""/>
        <dsp:cNvSpPr/>
      </dsp:nvSpPr>
      <dsp:spPr>
        <a:xfrm>
          <a:off x="4028059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IT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Wulf</a:t>
          </a:r>
        </a:p>
      </dsp:txBody>
      <dsp:txXfrm>
        <a:off x="4028059" y="2776868"/>
        <a:ext cx="1664143" cy="832071"/>
      </dsp:txXfrm>
    </dsp:sp>
    <dsp:sp modelId="{1B0D6D33-6AE4-46F5-9BE0-75EB3C1BA320}">
      <dsp:nvSpPr>
        <dsp:cNvPr id="0" name=""/>
        <dsp:cNvSpPr/>
      </dsp:nvSpPr>
      <dsp:spPr>
        <a:xfrm>
          <a:off x="6041673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Staff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Sofie Gertsen</a:t>
          </a:r>
        </a:p>
      </dsp:txBody>
      <dsp:txXfrm>
        <a:off x="6041673" y="2776868"/>
        <a:ext cx="1664143" cy="832071"/>
      </dsp:txXfrm>
    </dsp:sp>
    <dsp:sp modelId="{1C69D7E8-1897-40D8-80B8-B36E63277713}">
      <dsp:nvSpPr>
        <dsp:cNvPr id="0" name=""/>
        <dsp:cNvSpPr/>
      </dsp:nvSpPr>
      <dsp:spPr>
        <a:xfrm>
          <a:off x="8055287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Distribution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Charlotte Juhl</a:t>
          </a:r>
        </a:p>
      </dsp:txBody>
      <dsp:txXfrm>
        <a:off x="8055287" y="2776868"/>
        <a:ext cx="1664143" cy="832071"/>
      </dsp:txXfrm>
    </dsp:sp>
    <dsp:sp modelId="{06E7A541-4B89-4C25-86B7-DFC7559E28AF}">
      <dsp:nvSpPr>
        <dsp:cNvPr id="0" name=""/>
        <dsp:cNvSpPr/>
      </dsp:nvSpPr>
      <dsp:spPr>
        <a:xfrm>
          <a:off x="3021251" y="1595326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Administration</a:t>
          </a:r>
        </a:p>
      </dsp:txBody>
      <dsp:txXfrm>
        <a:off x="3021251" y="1595326"/>
        <a:ext cx="1664143" cy="832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348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15456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088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68370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122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53514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18857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906174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0018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42240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79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68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Company 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Contents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  <a:p>
            <a:r>
              <a:rPr lang="en-US" noProof="0" dirty="0"/>
              <a:t>Company mission</a:t>
            </a:r>
          </a:p>
          <a:p>
            <a:r>
              <a:rPr lang="en-US" noProof="0" dirty="0"/>
              <a:t>Goals</a:t>
            </a:r>
          </a:p>
          <a:p>
            <a:r>
              <a:rPr lang="en-US" noProof="0" dirty="0"/>
              <a:t>Members</a:t>
            </a:r>
          </a:p>
          <a:p>
            <a:r>
              <a:rPr lang="en-US" noProof="0" dirty="0"/>
              <a:t>Organization</a:t>
            </a:r>
          </a:p>
          <a:p>
            <a:r>
              <a:rPr lang="en-US" noProof="0" dirty="0"/>
              <a:t>Sales figures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VideoBuster Inc</a:t>
            </a:r>
            <a:endParaRPr lang="en-US" noProof="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Video Buster Inc was established in 1991</a:t>
            </a:r>
          </a:p>
          <a:p>
            <a:r>
              <a:rPr lang="en-US" noProof="0" dirty="0"/>
              <a:t>35 employees</a:t>
            </a:r>
          </a:p>
          <a:p>
            <a:r>
              <a:rPr lang="en-US" noProof="0" dirty="0"/>
              <a:t>Headquartered in Denmark</a:t>
            </a:r>
          </a:p>
          <a:p>
            <a:r>
              <a:rPr lang="en-US" noProof="0" dirty="0"/>
              <a:t>Shops throughout the Region</a:t>
            </a:r>
          </a:p>
          <a:p>
            <a:pPr lvl="1"/>
            <a:r>
              <a:rPr lang="en-US" noProof="0" dirty="0"/>
              <a:t>Denmark</a:t>
            </a:r>
          </a:p>
          <a:p>
            <a:pPr lvl="1"/>
            <a:r>
              <a:rPr lang="en-US" noProof="0" dirty="0"/>
              <a:t>Sweden</a:t>
            </a:r>
          </a:p>
          <a:p>
            <a:pPr lvl="1"/>
            <a:r>
              <a:rPr lang="en-US" noProof="0" dirty="0"/>
              <a:t>Norway</a:t>
            </a:r>
          </a:p>
          <a:p>
            <a:pPr lvl="1"/>
            <a:r>
              <a:rPr lang="en-US" noProof="0" dirty="0"/>
              <a:t>Finland</a:t>
            </a:r>
          </a:p>
          <a:p>
            <a:r>
              <a:rPr lang="en-US" noProof="0" dirty="0"/>
              <a:t>Both private and business customers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mission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Sales and rentals of movies</a:t>
            </a:r>
          </a:p>
          <a:p>
            <a:pPr lvl="1"/>
            <a:r>
              <a:rPr lang="en-US" noProof="0" dirty="0"/>
              <a:t>DVD movie</a:t>
            </a:r>
          </a:p>
          <a:p>
            <a:pPr lvl="1"/>
            <a:r>
              <a:rPr lang="en-US" noProof="0" dirty="0"/>
              <a:t>VHS movies</a:t>
            </a:r>
          </a:p>
          <a:p>
            <a:r>
              <a:rPr lang="en-US" noProof="0" dirty="0"/>
              <a:t>Business</a:t>
            </a:r>
          </a:p>
          <a:p>
            <a:pPr lvl="1"/>
            <a:r>
              <a:rPr lang="en-US" noProof="0" dirty="0"/>
              <a:t>Via website</a:t>
            </a:r>
          </a:p>
          <a:p>
            <a:pPr lvl="1"/>
            <a:r>
              <a:rPr lang="en-US" noProof="0" dirty="0"/>
              <a:t>Via VideoBuster Inc stores</a:t>
            </a:r>
          </a:p>
          <a:p>
            <a:pPr lvl="1"/>
            <a:r>
              <a:rPr lang="en-US" noProof="0" dirty="0"/>
              <a:t>Via sales department</a:t>
            </a:r>
          </a:p>
          <a:p>
            <a:endParaRPr lang="en-US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Goals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Maintain the position in the market</a:t>
            </a:r>
          </a:p>
          <a:p>
            <a:r>
              <a:rPr lang="en-US" noProof="0" dirty="0"/>
              <a:t>Increase circulation by 5% per year</a:t>
            </a:r>
          </a:p>
          <a:p>
            <a:r>
              <a:rPr lang="en-US" noProof="0" dirty="0"/>
              <a:t>Expanding the number of new stores</a:t>
            </a:r>
          </a:p>
          <a:p>
            <a:pPr lvl="1"/>
            <a:r>
              <a:rPr lang="en-US" noProof="0" dirty="0"/>
              <a:t>2017: 375 stores</a:t>
            </a:r>
          </a:p>
          <a:p>
            <a:pPr lvl="1"/>
            <a:r>
              <a:rPr lang="en-US" noProof="0" dirty="0"/>
              <a:t>2018: 400 stores</a:t>
            </a:r>
          </a:p>
          <a:p>
            <a:pPr lvl="1"/>
            <a:r>
              <a:rPr lang="en-US" noProof="0" dirty="0"/>
              <a:t>2019: 450 stores</a:t>
            </a:r>
          </a:p>
          <a:p>
            <a:pPr lvl="1"/>
            <a:r>
              <a:rPr lang="en-US" noProof="0" dirty="0"/>
              <a:t>2020: 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Members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17,500 members June 1, 2017</a:t>
            </a:r>
          </a:p>
          <a:p>
            <a:r>
              <a:rPr lang="en-US" noProof="0" dirty="0"/>
              <a:t>Registration fee is 100 kr.</a:t>
            </a:r>
          </a:p>
          <a:p>
            <a:r>
              <a:rPr lang="en-US" noProof="0" dirty="0"/>
              <a:t>4 Types of memberships</a:t>
            </a:r>
          </a:p>
          <a:p>
            <a:pPr lvl="1"/>
            <a:r>
              <a:rPr lang="en-US" noProof="0" dirty="0"/>
              <a:t>Basic</a:t>
            </a:r>
          </a:p>
          <a:p>
            <a:pPr lvl="1"/>
            <a:r>
              <a:rPr lang="en-US" noProof="0" dirty="0"/>
              <a:t>Silver</a:t>
            </a:r>
          </a:p>
          <a:p>
            <a:pPr lvl="1"/>
            <a:r>
              <a:rPr lang="en-US" noProof="0" dirty="0"/>
              <a:t>Gold</a:t>
            </a:r>
          </a:p>
          <a:p>
            <a:pPr lvl="1"/>
            <a:r>
              <a:rPr lang="en-US" noProof="0" dirty="0"/>
              <a:t>VIP</a:t>
            </a:r>
          </a:p>
          <a:p>
            <a:r>
              <a:rPr lang="en-US" noProof="0" dirty="0"/>
              <a:t>Member Benefits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Organization VideoBuster Inc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2672468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Sales figures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6374280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1944053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Revenue in millions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81002" marR="81002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Sweden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Norway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37.5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34.3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19.7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8.5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16.2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17.9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12.4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5.4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05273A-FB8B-419D-950B-CDF6716C181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3A7B018-C455-49E2-BE36-7B711F714BEB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249</TotalTime>
  <Words>165</Words>
  <Application>Microsoft Office PowerPoint</Application>
  <PresentationFormat>Widescreen</PresentationFormat>
  <Paragraphs>75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Integral</vt:lpstr>
      <vt:lpstr>videoBuster Inc</vt:lpstr>
      <vt:lpstr>Contents</vt:lpstr>
      <vt:lpstr>VideoBuster Inc</vt:lpstr>
      <vt:lpstr>Company mission</vt:lpstr>
      <vt:lpstr>Goals</vt:lpstr>
      <vt:lpstr>Members</vt:lpstr>
      <vt:lpstr>Organization VideoBuster Inc</vt:lpstr>
      <vt:lpstr>Sales figures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33</cp:revision>
  <dcterms:created xsi:type="dcterms:W3CDTF">2007-06-11T09:44:15Z</dcterms:created>
  <dcterms:modified xsi:type="dcterms:W3CDTF">2020-05-12T18:03:05Z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13000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