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731305-CCE7-4BAF-A099-B3AD3DA2E64A}" v="1" dt="2018-06-21T10:19:09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5" autoAdjust="0"/>
    <p:restoredTop sz="95214" autoAdjust="0"/>
  </p:normalViewPr>
  <p:slideViewPr>
    <p:cSldViewPr snapToGrid="0">
      <p:cViewPr varScale="1">
        <p:scale>
          <a:sx n="76" d="100"/>
          <a:sy n="76" d="100"/>
        </p:scale>
        <p:origin x="72" y="101"/>
      </p:cViewPr>
      <p:guideLst/>
    </p:cSldViewPr>
  </p:slideViewPr>
  <p:outlineViewPr>
    <p:cViewPr>
      <p:scale>
        <a:sx n="33" d="100"/>
        <a:sy n="33" d="100"/>
      </p:scale>
      <p:origin x="0" y="-25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96550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6428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796980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96037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69681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3174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83642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85441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47798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0632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51666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D6FA3-BEF0-4BAA-9B54-0F72ED1A6CC8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D903C-8E0E-4525-B84A-59799F9E9765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2878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A / 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Towards New Goals</a:t>
            </a:r>
          </a:p>
        </p:txBody>
      </p:sp>
    </p:spTree>
    <p:extLst>
      <p:ext uri="{BB962C8B-B14F-4D97-AF65-F5344CB8AC3E}">
        <p14:creationId xmlns:p14="http://schemas.microsoft.com/office/powerpoint/2010/main" val="3707357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Options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Music</a:t>
            </a:r>
          </a:p>
          <a:p>
            <a:r>
              <a:rPr lang="en-US" noProof="0" dirty="0"/>
              <a:t>TV</a:t>
            </a:r>
          </a:p>
          <a:p>
            <a:r>
              <a:rPr lang="en-US" noProof="0" dirty="0"/>
              <a:t>Social network</a:t>
            </a:r>
          </a:p>
        </p:txBody>
      </p:sp>
    </p:spTree>
    <p:extLst>
      <p:ext uri="{BB962C8B-B14F-4D97-AF65-F5344CB8AC3E}">
        <p14:creationId xmlns:p14="http://schemas.microsoft.com/office/powerpoint/2010/main" val="873702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Threats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Unstable financial markets</a:t>
            </a:r>
          </a:p>
          <a:p>
            <a:r>
              <a:rPr lang="en-US" noProof="0" dirty="0"/>
              <a:t>Competitors</a:t>
            </a:r>
          </a:p>
          <a:p>
            <a:r>
              <a:rPr lang="en-US" noProof="0" dirty="0"/>
              <a:t>TV providers</a:t>
            </a:r>
          </a:p>
        </p:txBody>
      </p:sp>
    </p:spTree>
    <p:extLst>
      <p:ext uri="{BB962C8B-B14F-4D97-AF65-F5344CB8AC3E}">
        <p14:creationId xmlns:p14="http://schemas.microsoft.com/office/powerpoint/2010/main" val="2889154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Towards New Goals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44789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Who is VideoBuster A/S?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Created in 1991</a:t>
            </a:r>
          </a:p>
          <a:p>
            <a:r>
              <a:rPr lang="en-US" noProof="0" dirty="0"/>
              <a:t>Originally distributor of radio and television</a:t>
            </a:r>
          </a:p>
          <a:p>
            <a:r>
              <a:rPr lang="en-US" noProof="0" dirty="0"/>
              <a:t>45 employees today</a:t>
            </a:r>
          </a:p>
        </p:txBody>
      </p:sp>
    </p:spTree>
    <p:extLst>
      <p:ext uri="{BB962C8B-B14F-4D97-AF65-F5344CB8AC3E}">
        <p14:creationId xmlns:p14="http://schemas.microsoft.com/office/powerpoint/2010/main" val="1521089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Organization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Headquarters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noProof="0" dirty="0"/>
              <a:t>Management</a:t>
            </a:r>
          </a:p>
          <a:p>
            <a:r>
              <a:rPr lang="en-US" noProof="0" dirty="0"/>
              <a:t>Administration</a:t>
            </a:r>
          </a:p>
          <a:p>
            <a:r>
              <a:rPr lang="en-US" noProof="0" dirty="0"/>
              <a:t>IT and Web</a:t>
            </a:r>
          </a:p>
          <a:p>
            <a:r>
              <a:rPr lang="en-US" noProof="0" dirty="0"/>
              <a:t>HR and staff</a:t>
            </a:r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noProof="0" dirty="0"/>
              <a:t>Regional Offices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noProof="0" dirty="0"/>
              <a:t>Sales and Marketing</a:t>
            </a:r>
          </a:p>
          <a:p>
            <a:r>
              <a:rPr lang="en-US" noProof="0" dirty="0"/>
              <a:t>Distribution and storage</a:t>
            </a:r>
          </a:p>
          <a:p>
            <a:r>
              <a:rPr lang="en-US" noProof="0" dirty="0"/>
              <a:t>Finance and accounting</a:t>
            </a:r>
          </a:p>
        </p:txBody>
      </p:sp>
    </p:spTree>
    <p:extLst>
      <p:ext uri="{BB962C8B-B14F-4D97-AF65-F5344CB8AC3E}">
        <p14:creationId xmlns:p14="http://schemas.microsoft.com/office/powerpoint/2010/main" val="118493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Business Concept</a:t>
            </a:r>
          </a:p>
        </p:txBody>
      </p:sp>
      <p:sp>
        <p:nvSpPr>
          <p:cNvPr id="8" name="Pladsholder til tekst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Sales and rentals for all</a:t>
            </a:r>
          </a:p>
        </p:txBody>
      </p:sp>
    </p:spTree>
    <p:extLst>
      <p:ext uri="{BB962C8B-B14F-4D97-AF65-F5344CB8AC3E}">
        <p14:creationId xmlns:p14="http://schemas.microsoft.com/office/powerpoint/2010/main" val="188515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Channels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noProof="0" dirty="0"/>
              <a:t>Shops</a:t>
            </a:r>
          </a:p>
          <a:p>
            <a:pPr lvl="1"/>
            <a:r>
              <a:rPr lang="en-US" noProof="0" dirty="0"/>
              <a:t>Own</a:t>
            </a:r>
          </a:p>
          <a:p>
            <a:pPr lvl="1"/>
            <a:r>
              <a:rPr lang="en-US" noProof="0" dirty="0"/>
              <a:t>Collaborators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noProof="0" dirty="0"/>
              <a:t>Company website</a:t>
            </a:r>
          </a:p>
          <a:p>
            <a:pPr lvl="1"/>
            <a:r>
              <a:rPr lang="en-US" noProof="0" dirty="0"/>
              <a:t>Via Post Denmark</a:t>
            </a:r>
          </a:p>
          <a:p>
            <a:pPr lvl="1"/>
            <a:r>
              <a:rPr lang="en-US" noProof="0" dirty="0"/>
              <a:t>VOD (Video on Demand)</a:t>
            </a:r>
          </a:p>
        </p:txBody>
      </p:sp>
    </p:spTree>
    <p:extLst>
      <p:ext uri="{BB962C8B-B14F-4D97-AF65-F5344CB8AC3E}">
        <p14:creationId xmlns:p14="http://schemas.microsoft.com/office/powerpoint/2010/main" val="80370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Increase revenue 5% per year</a:t>
            </a:r>
          </a:p>
          <a:p>
            <a:r>
              <a:rPr lang="en-US" noProof="0" dirty="0"/>
              <a:t>Market share of 20% in Denmark</a:t>
            </a:r>
          </a:p>
          <a:p>
            <a:r>
              <a:rPr lang="en-US" noProof="0" dirty="0"/>
              <a:t>Maintaining consumer confidence</a:t>
            </a:r>
          </a:p>
        </p:txBody>
      </p:sp>
    </p:spTree>
    <p:extLst>
      <p:ext uri="{BB962C8B-B14F-4D97-AF65-F5344CB8AC3E}">
        <p14:creationId xmlns:p14="http://schemas.microsoft.com/office/powerpoint/2010/main" val="99771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SWOT analysis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9796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Strong sides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Experience</a:t>
            </a:r>
          </a:p>
          <a:p>
            <a:r>
              <a:rPr lang="en-US" noProof="0" dirty="0"/>
              <a:t>Products</a:t>
            </a:r>
          </a:p>
          <a:p>
            <a:r>
              <a:rPr lang="en-US" noProof="0" dirty="0"/>
              <a:t>Quality</a:t>
            </a:r>
          </a:p>
          <a:p>
            <a:r>
              <a:rPr lang="en-US" noProof="0" dirty="0"/>
              <a:t>Ease</a:t>
            </a:r>
          </a:p>
        </p:txBody>
      </p:sp>
    </p:spTree>
    <p:extLst>
      <p:ext uri="{BB962C8B-B14F-4D97-AF65-F5344CB8AC3E}">
        <p14:creationId xmlns:p14="http://schemas.microsoft.com/office/powerpoint/2010/main" val="4252119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Weaknesses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Legal rights</a:t>
            </a:r>
          </a:p>
          <a:p>
            <a:r>
              <a:rPr lang="en-US" noProof="0" dirty="0"/>
              <a:t>Getting and keeping employees</a:t>
            </a:r>
          </a:p>
        </p:txBody>
      </p:sp>
    </p:spTree>
    <p:extLst>
      <p:ext uri="{BB962C8B-B14F-4D97-AF65-F5344CB8AC3E}">
        <p14:creationId xmlns:p14="http://schemas.microsoft.com/office/powerpoint/2010/main" val="348143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C8D714-63F1-429C-A625-5A0782C32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C3EF79-F65F-4062-B9CE-4FE543D1D0C2}"/>
</file>

<file path=customXml/itemProps3.xml><?xml version="1.0" encoding="utf-8"?>
<ds:datastoreItem xmlns:ds="http://schemas.openxmlformats.org/officeDocument/2006/customXml" ds:itemID="{98D430E5-03FE-44E3-87EA-80306AF49AAC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ea42722d-5f09-4047-92fd-fc0cc5ccbc5d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117</Words>
  <Application>Microsoft Office PowerPoint</Application>
  <PresentationFormat>Widescreen</PresentationFormat>
  <Paragraphs>47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VideoBuster A / S</vt:lpstr>
      <vt:lpstr>Who is VideoBuster A/S?</vt:lpstr>
      <vt:lpstr>Organization</vt:lpstr>
      <vt:lpstr>Business Concept</vt:lpstr>
      <vt:lpstr>Sales Channels</vt:lpstr>
      <vt:lpstr>Goals</vt:lpstr>
      <vt:lpstr>SWOT analysis</vt:lpstr>
      <vt:lpstr>Strong sides</vt:lpstr>
      <vt:lpstr>Weaknesses</vt:lpstr>
      <vt:lpstr>Options</vt:lpstr>
      <vt:lpstr>Threats</vt:lpstr>
      <vt:lpstr>Towards New Goals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Windows User</dc:creator>
  <cp:lastModifiedBy>Hans Hoffmann</cp:lastModifiedBy>
  <cp:revision>6</cp:revision>
  <dcterms:created xsi:type="dcterms:W3CDTF">2017-05-24T10:54:16Z</dcterms:created>
  <dcterms:modified xsi:type="dcterms:W3CDTF">2020-03-24T12:34:21Z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9700</vt:r8>
  </property>
  <property fmtid="{D5CDD505-2E9C-101B-9397-08002B2CF9AE}" pid="4" name="ComplianceAssetId">
    <vt:lpwstr/>
  </property>
</Properties>
</file>