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14" autoAdjust="0"/>
  </p:normalViewPr>
  <p:slideViewPr>
    <p:cSldViewPr>
      <p:cViewPr varScale="1">
        <p:scale>
          <a:sx n="78" d="100"/>
          <a:sy n="78" d="100"/>
        </p:scale>
        <p:origin x="8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Kilometers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10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175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1480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559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43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5194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2290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33819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356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66541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4135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12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economy in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7287"/>
              </p:ext>
            </p:extLst>
          </p:nvPr>
        </p:nvGraphicFramePr>
        <p:xfrm>
          <a:off x="1096963" y="1846263"/>
          <a:ext cx="6572250" cy="4123392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Employee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Company car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Mileage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Focus - 1/1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Sondergaard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45,500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 - Chart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668474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Housing costs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7778141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Expenditure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en-US" noProof="0"/>
                        <a:t>Amount in thousands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Rent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/>
                        <a:t>1200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Window cleaning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Remodeling of stores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/>
                        <a:t>insurances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Initiatives in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noProof="0" dirty="0"/>
              <a:t>Creating 3 shops</a:t>
            </a:r>
          </a:p>
          <a:p>
            <a:r>
              <a:rPr lang="en-US" noProof="0" dirty="0"/>
              <a:t>New store interior</a:t>
            </a:r>
          </a:p>
          <a:p>
            <a:r>
              <a:rPr lang="en-US" noProof="0" dirty="0"/>
              <a:t>unidirectional marketing</a:t>
            </a:r>
          </a:p>
          <a:p>
            <a:r>
              <a:rPr lang="en-US" noProof="0" dirty="0"/>
              <a:t>New colleagues</a:t>
            </a:r>
          </a:p>
          <a:p>
            <a:r>
              <a:rPr lang="en-US" noProof="0" dirty="0"/>
              <a:t>More upsell products</a:t>
            </a:r>
          </a:p>
          <a:p>
            <a:r>
              <a:rPr lang="en-US" noProof="0" dirty="0"/>
              <a:t>More movie titles</a:t>
            </a:r>
          </a:p>
          <a:p>
            <a:endParaRPr lang="en-US" noProof="0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8236E89-C1E5-4F55-BADE-E8E646AA7E0F}"/>
</file>

<file path=customXml/itemProps2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ea42722d-5f09-4047-92fd-fc0cc5ccbc5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1279</TotalTime>
  <Words>138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Retrospect</vt:lpstr>
      <vt:lpstr>VideoBuster Inc</vt:lpstr>
      <vt:lpstr>Company cars</vt:lpstr>
      <vt:lpstr>Company cars - Chart</vt:lpstr>
      <vt:lpstr>Housing costs</vt:lpstr>
      <vt:lpstr>Initiatives in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37</cp:revision>
  <dcterms:created xsi:type="dcterms:W3CDTF">2007-06-12T07:07:54Z</dcterms:created>
  <dcterms:modified xsi:type="dcterms:W3CDTF">2020-03-24T12:10:25Z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