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BAE126-797B-4785-9E9A-D133FDCF0857}" v="2" dt="2020-05-12T13:15:09.4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14" autoAdjust="0"/>
  </p:normalViewPr>
  <p:slideViewPr>
    <p:cSldViewPr>
      <p:cViewPr varScale="1">
        <p:scale>
          <a:sx n="78" d="100"/>
          <a:sy n="78" d="100"/>
        </p:scale>
        <p:origin x="80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08eccb171c4c50d6" providerId="LiveId" clId="{7EBAE126-797B-4785-9E9A-D133FDCF0857}"/>
    <pc:docChg chg="modSld">
      <pc:chgData name="Hans Hoffmann" userId="08eccb171c4c50d6" providerId="LiveId" clId="{7EBAE126-797B-4785-9E9A-D133FDCF0857}" dt="2020-05-12T13:15:09.422" v="1"/>
      <pc:docMkLst>
        <pc:docMk/>
      </pc:docMkLst>
      <pc:sldChg chg="modSp">
        <pc:chgData name="Hans Hoffmann" userId="08eccb171c4c50d6" providerId="LiveId" clId="{7EBAE126-797B-4785-9E9A-D133FDCF0857}" dt="2020-05-12T13:15:09.422" v="1"/>
        <pc:sldMkLst>
          <pc:docMk/>
          <pc:sldMk cId="0" sldId="256"/>
        </pc:sldMkLst>
        <pc:spChg chg="mod">
          <ac:chgData name="Hans Hoffmann" userId="08eccb171c4c50d6" providerId="LiveId" clId="{7EBAE126-797B-4785-9E9A-D133FDCF0857}" dt="2020-05-12T13:15:09.422" v="1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Hans Hoffmann" userId="08eccb171c4c50d6" providerId="LiveId" clId="{7EBAE126-797B-4785-9E9A-D133FDCF0857}" dt="2020-05-12T13:15:09.422" v="1"/>
        <pc:sldMkLst>
          <pc:docMk/>
          <pc:sldMk cId="0" sldId="257"/>
        </pc:sldMkLst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08eccb171c4c50d6" providerId="LiveId" clId="{7EBAE126-797B-4785-9E9A-D133FDCF0857}" dt="2020-05-12T13:15:09.422" v="1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Hans Hoffmann" userId="08eccb171c4c50d6" providerId="LiveId" clId="{7EBAE126-797B-4785-9E9A-D133FDCF0857}" dt="2020-05-12T13:15:09.422" v="1"/>
        <pc:sldMkLst>
          <pc:docMk/>
          <pc:sldMk cId="0" sldId="258"/>
        </pc:sldMkLst>
        <pc:spChg chg="mod">
          <ac:chgData name="Hans Hoffmann" userId="08eccb171c4c50d6" providerId="LiveId" clId="{7EBAE126-797B-4785-9E9A-D133FDCF0857}" dt="2020-05-12T13:15:09.422" v="1"/>
          <ac:spMkLst>
            <pc:docMk/>
            <pc:sldMk cId="0" sldId="258"/>
            <ac:spMk id="2" creationId="{00000000-0000-0000-0000-000000000000}"/>
          </ac:spMkLst>
        </pc:spChg>
        <pc:spChg chg="mod">
          <ac:chgData name="Hans Hoffmann" userId="08eccb171c4c50d6" providerId="LiveId" clId="{7EBAE126-797B-4785-9E9A-D133FDCF0857}" dt="2020-05-12T13:15:09.422" v="1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08eccb171c4c50d6" providerId="LiveId" clId="{7EBAE126-797B-4785-9E9A-D133FDCF0857}" dt="2020-05-12T13:14:48.331" v="0"/>
        <pc:sldMkLst>
          <pc:docMk/>
          <pc:sldMk cId="0" sldId="259"/>
        </pc:sldMkLst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08eccb171c4c50d6" providerId="LiveId" clId="{7EBAE126-797B-4785-9E9A-D133FDCF0857}" dt="2020-05-12T13:14:48.331" v="0"/>
        <pc:sldMkLst>
          <pc:docMk/>
          <pc:sldMk cId="0" sldId="260"/>
        </pc:sldMkLst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08eccb171c4c50d6" providerId="LiveId" clId="{7EBAE126-797B-4785-9E9A-D133FDCF0857}" dt="2020-05-12T13:14:48.331" v="0"/>
        <pc:sldMkLst>
          <pc:docMk/>
          <pc:sldMk cId="0" sldId="261"/>
        </pc:sldMkLst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Hans Hoffmann" userId="08eccb171c4c50d6" providerId="LiveId" clId="{7EBAE126-797B-4785-9E9A-D133FDCF0857}" dt="2020-05-12T13:15:09.422" v="1"/>
        <pc:sldMkLst>
          <pc:docMk/>
          <pc:sldMk cId="0" sldId="262"/>
        </pc:sldMkLst>
        <pc:spChg chg="mod">
          <ac:chgData name="Hans Hoffmann" userId="08eccb171c4c50d6" providerId="LiveId" clId="{7EBAE126-797B-4785-9E9A-D133FDCF0857}" dt="2020-05-12T13:15:09.422" v="1"/>
          <ac:spMkLst>
            <pc:docMk/>
            <pc:sldMk cId="0" sldId="262"/>
            <ac:spMk id="2" creationId="{00000000-0000-0000-0000-000000000000}"/>
          </ac:spMkLst>
        </pc:spChg>
        <pc:graphicFrameChg chg="mod">
          <ac:chgData name="Hans Hoffmann" userId="08eccb171c4c50d6" providerId="LiveId" clId="{7EBAE126-797B-4785-9E9A-D133FDCF0857}" dt="2020-05-12T13:14:48.331" v="0"/>
          <ac:graphicFrameMkLst>
            <pc:docMk/>
            <pc:sldMk cId="0" sldId="262"/>
            <ac:graphicFrameMk id="4" creationId="{00000000-0000-0000-0000-000000000000}"/>
          </ac:graphicFrameMkLst>
        </pc:graphicFrameChg>
      </pc:sldChg>
      <pc:sldChg chg="modSp">
        <pc:chgData name="Hans Hoffmann" userId="08eccb171c4c50d6" providerId="LiveId" clId="{7EBAE126-797B-4785-9E9A-D133FDCF0857}" dt="2020-05-12T13:14:48.331" v="0"/>
        <pc:sldMkLst>
          <pc:docMk/>
          <pc:sldMk cId="0" sldId="263"/>
        </pc:sldMkLst>
        <pc:spChg chg="mod">
          <ac:chgData name="Hans Hoffmann" userId="08eccb171c4c50d6" providerId="LiveId" clId="{7EBAE126-797B-4785-9E9A-D133FDCF0857}" dt="2020-05-12T13:14:48.331" v="0"/>
          <ac:spMkLst>
            <pc:docMk/>
            <pc:sldMk cId="0" sldId="263"/>
            <ac:spMk id="2" creationId="{00000000-0000-0000-0000-000000000000}"/>
          </ac:spMkLst>
        </pc:spChg>
        <pc:graphicFrameChg chg="mod">
          <ac:chgData name="Hans Hoffmann" userId="08eccb171c4c50d6" providerId="LiveId" clId="{7EBAE126-797B-4785-9E9A-D133FDCF0857}" dt="2020-05-12T13:14:48.331" v="0"/>
          <ac:graphicFrameMkLst>
            <pc:docMk/>
            <pc:sldMk cId="0" sldId="263"/>
            <ac:graphicFrameMk id="9" creationId="{0DBB3351-47A2-4195-8619-35046C837FA8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</a:t>
          </a:r>
          <a:r>
            <a:rPr lang="en-US" sz="1200" noProof="0" dirty="0" err="1"/>
            <a:t>Borre</a:t>
          </a:r>
          <a:endParaRPr lang="en-US" sz="1200" noProof="0" dirty="0"/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Finances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</a:t>
          </a:r>
          <a:r>
            <a:rPr lang="en-US" sz="1200" noProof="0" dirty="0" err="1"/>
            <a:t>Gertsen</a:t>
          </a:r>
          <a:endParaRPr lang="en-US" sz="1200" noProof="0" dirty="0"/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</a:t>
          </a:r>
          <a:r>
            <a:rPr lang="en-US" sz="1200" noProof="0" dirty="0" err="1"/>
            <a:t>Juhl</a:t>
          </a:r>
          <a:endParaRPr lang="en-US" sz="1200" noProof="0" dirty="0"/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604414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604414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665122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547108" y="665122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</a:t>
          </a:r>
          <a:r>
            <a:rPr lang="en-US" sz="1200" kern="1200" noProof="0" dirty="0" err="1"/>
            <a:t>Borre</a:t>
          </a:r>
          <a:endParaRPr lang="en-US" sz="1200" kern="1200" noProof="0" dirty="0"/>
        </a:p>
      </dsp:txBody>
      <dsp:txXfrm>
        <a:off x="937" y="3332710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274023" y="3332710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547108" y="3332710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</a:t>
          </a:r>
          <a:r>
            <a:rPr lang="en-US" sz="1200" kern="1200" noProof="0" dirty="0" err="1"/>
            <a:t>Gertsen</a:t>
          </a:r>
          <a:endParaRPr lang="en-US" sz="1200" kern="1200" noProof="0" dirty="0"/>
        </a:p>
      </dsp:txBody>
      <dsp:txXfrm>
        <a:off x="6820193" y="3332710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</a:t>
          </a:r>
          <a:r>
            <a:rPr lang="en-US" sz="1200" kern="1200" noProof="0" dirty="0" err="1"/>
            <a:t>Juhl</a:t>
          </a:r>
          <a:endParaRPr lang="en-US" sz="1200" kern="1200" noProof="0" dirty="0"/>
        </a:p>
      </dsp:txBody>
      <dsp:txXfrm>
        <a:off x="9093279" y="3332710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998916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410565" y="1998916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1" name="Rectangle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ctangle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ctangle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ctangle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901173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93031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64107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9727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43746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80644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5142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932094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50201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55835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6284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86197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 err="1"/>
              <a:t>finland</a:t>
            </a:r>
            <a:endParaRPr lang="en-US" noProof="0" dirty="0"/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movies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 Buster A / S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Maintain the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Expanding the number of new stores</a:t>
            </a:r>
          </a:p>
          <a:p>
            <a:pPr lvl="1"/>
            <a:r>
              <a:rPr lang="en-US" noProof="0" dirty="0"/>
              <a:t>2017: 375 stores</a:t>
            </a:r>
          </a:p>
          <a:p>
            <a:pPr lvl="1"/>
            <a:r>
              <a:rPr lang="en-US" noProof="0" dirty="0"/>
              <a:t>2018: 400 stores</a:t>
            </a:r>
          </a:p>
          <a:p>
            <a:pPr lvl="1"/>
            <a:r>
              <a:rPr lang="en-US" noProof="0" dirty="0"/>
              <a:t>2019: 450 stores</a:t>
            </a:r>
          </a:p>
          <a:p>
            <a:pPr lvl="1"/>
            <a:r>
              <a:rPr lang="en-US" noProof="0" dirty="0"/>
              <a:t>2020: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17,500 members June 1, 2017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VideoBuster Inc</a:t>
            </a:r>
            <a:endParaRPr lang="en-US" noProof="0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5864993"/>
              </p:ext>
            </p:extLst>
          </p:nvPr>
        </p:nvGraphicFramePr>
        <p:xfrm>
          <a:off x="609600" y="1219200"/>
          <a:ext cx="109728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figures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68511560"/>
              </p:ext>
            </p:extLst>
          </p:nvPr>
        </p:nvGraphicFramePr>
        <p:xfrm>
          <a:off x="609600" y="1219200"/>
          <a:ext cx="10972800" cy="4937125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 </a:t>
                      </a:r>
                      <a:r>
                        <a:rPr lang="da-DK" baseline="0" dirty="0"/>
                        <a:t>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igin" id="{1CABF638-8A04-48B3-ACA1-FDAF07EDF9D5}" vid="{91D873D0-0C9F-47B9-8D1A-15E0C70C3CD6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A746D9-9BA1-4B9E-B762-D84636ED5024}"/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246</TotalTime>
  <Words>182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Origin</vt:lpstr>
      <vt:lpstr>VideoBuster Inc</vt:lpstr>
      <vt:lpstr>Contents</vt:lpstr>
      <vt:lpstr>VideoBuster Inc</vt:lpstr>
      <vt:lpstr>Company mission</vt:lpstr>
      <vt:lpstr>Goals</vt:lpstr>
      <vt:lpstr>Members</vt:lpstr>
      <vt:lpstr>Organization VideoBuster Inc</vt:lpstr>
      <vt:lpstr>Sales figures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32</cp:revision>
  <dcterms:created xsi:type="dcterms:W3CDTF">2007-06-11T09:44:15Z</dcterms:created>
  <dcterms:modified xsi:type="dcterms:W3CDTF">2020-05-12T13:15:18Z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