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929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16A03A-1E0A-4109-B825-380107917258}" v="7" dt="2020-05-12T13:14:12.5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214" autoAdjust="0"/>
  </p:normalViewPr>
  <p:slideViewPr>
    <p:cSldViewPr>
      <p:cViewPr varScale="1">
        <p:scale>
          <a:sx n="78" d="100"/>
          <a:sy n="78" d="100"/>
        </p:scale>
        <p:origin x="806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29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08eccb171c4c50d6" providerId="LiveId" clId="{8816A03A-1E0A-4109-B825-380107917258}"/>
    <pc:docChg chg="custSel modSld modMainMaster">
      <pc:chgData name="Hans Hoffmann" userId="08eccb171c4c50d6" providerId="LiveId" clId="{8816A03A-1E0A-4109-B825-380107917258}" dt="2020-05-12T13:14:12.591" v="9"/>
      <pc:docMkLst>
        <pc:docMk/>
      </pc:docMkLst>
      <pc:sldChg chg="modSp">
        <pc:chgData name="Hans Hoffmann" userId="08eccb171c4c50d6" providerId="LiveId" clId="{8816A03A-1E0A-4109-B825-380107917258}" dt="2020-05-12T13:11:25.873" v="7"/>
        <pc:sldMkLst>
          <pc:docMk/>
          <pc:sldMk cId="0" sldId="256"/>
        </pc:sldMkLst>
        <pc:spChg chg="mod">
          <ac:chgData name="Hans Hoffmann" userId="08eccb171c4c50d6" providerId="LiveId" clId="{8816A03A-1E0A-4109-B825-380107917258}" dt="2020-05-12T13:11:25.873" v="7"/>
          <ac:spMkLst>
            <pc:docMk/>
            <pc:sldMk cId="0" sldId="256"/>
            <ac:spMk id="2" creationId="{00000000-0000-0000-0000-000000000000}"/>
          </ac:spMkLst>
        </pc:spChg>
        <pc:spChg chg="mod">
          <ac:chgData name="Hans Hoffmann" userId="08eccb171c4c50d6" providerId="LiveId" clId="{8816A03A-1E0A-4109-B825-380107917258}" dt="2020-05-12T13:11:25.873" v="7"/>
          <ac:spMkLst>
            <pc:docMk/>
            <pc:sldMk cId="0" sldId="256"/>
            <ac:spMk id="3" creationId="{00000000-0000-0000-0000-000000000000}"/>
          </ac:spMkLst>
        </pc:spChg>
      </pc:sldChg>
      <pc:sldChg chg="modSp">
        <pc:chgData name="Hans Hoffmann" userId="08eccb171c4c50d6" providerId="LiveId" clId="{8816A03A-1E0A-4109-B825-380107917258}" dt="2020-05-12T13:11:25.873" v="7"/>
        <pc:sldMkLst>
          <pc:docMk/>
          <pc:sldMk cId="0" sldId="257"/>
        </pc:sldMkLst>
        <pc:spChg chg="mod">
          <ac:chgData name="Hans Hoffmann" userId="08eccb171c4c50d6" providerId="LiveId" clId="{8816A03A-1E0A-4109-B825-380107917258}" dt="2020-05-12T13:11:25.873" v="7"/>
          <ac:spMkLst>
            <pc:docMk/>
            <pc:sldMk cId="0" sldId="257"/>
            <ac:spMk id="2" creationId="{00000000-0000-0000-0000-000000000000}"/>
          </ac:spMkLst>
        </pc:spChg>
        <pc:spChg chg="mod">
          <ac:chgData name="Hans Hoffmann" userId="08eccb171c4c50d6" providerId="LiveId" clId="{8816A03A-1E0A-4109-B825-380107917258}" dt="2020-05-12T13:11:25.873" v="7"/>
          <ac:spMkLst>
            <pc:docMk/>
            <pc:sldMk cId="0" sldId="257"/>
            <ac:spMk id="3" creationId="{00000000-0000-0000-0000-000000000000}"/>
          </ac:spMkLst>
        </pc:spChg>
      </pc:sldChg>
      <pc:sldChg chg="modSp">
        <pc:chgData name="Hans Hoffmann" userId="08eccb171c4c50d6" providerId="LiveId" clId="{8816A03A-1E0A-4109-B825-380107917258}" dt="2020-05-12T13:11:25.873" v="7"/>
        <pc:sldMkLst>
          <pc:docMk/>
          <pc:sldMk cId="0" sldId="258"/>
        </pc:sldMkLst>
        <pc:spChg chg="mod">
          <ac:chgData name="Hans Hoffmann" userId="08eccb171c4c50d6" providerId="LiveId" clId="{8816A03A-1E0A-4109-B825-380107917258}" dt="2020-05-12T13:11:25.873" v="7"/>
          <ac:spMkLst>
            <pc:docMk/>
            <pc:sldMk cId="0" sldId="258"/>
            <ac:spMk id="2" creationId="{00000000-0000-0000-0000-000000000000}"/>
          </ac:spMkLst>
        </pc:spChg>
        <pc:spChg chg="mod">
          <ac:chgData name="Hans Hoffmann" userId="08eccb171c4c50d6" providerId="LiveId" clId="{8816A03A-1E0A-4109-B825-380107917258}" dt="2020-05-12T13:11:25.873" v="7"/>
          <ac:spMkLst>
            <pc:docMk/>
            <pc:sldMk cId="0" sldId="258"/>
            <ac:spMk id="3" creationId="{00000000-0000-0000-0000-000000000000}"/>
          </ac:spMkLst>
        </pc:spChg>
      </pc:sldChg>
      <pc:sldChg chg="modSp">
        <pc:chgData name="Hans Hoffmann" userId="08eccb171c4c50d6" providerId="LiveId" clId="{8816A03A-1E0A-4109-B825-380107917258}" dt="2020-05-12T13:11:25.873" v="7"/>
        <pc:sldMkLst>
          <pc:docMk/>
          <pc:sldMk cId="0" sldId="259"/>
        </pc:sldMkLst>
        <pc:spChg chg="mod">
          <ac:chgData name="Hans Hoffmann" userId="08eccb171c4c50d6" providerId="LiveId" clId="{8816A03A-1E0A-4109-B825-380107917258}" dt="2020-05-12T13:11:25.873" v="7"/>
          <ac:spMkLst>
            <pc:docMk/>
            <pc:sldMk cId="0" sldId="259"/>
            <ac:spMk id="2" creationId="{00000000-0000-0000-0000-000000000000}"/>
          </ac:spMkLst>
        </pc:spChg>
        <pc:spChg chg="mod">
          <ac:chgData name="Hans Hoffmann" userId="08eccb171c4c50d6" providerId="LiveId" clId="{8816A03A-1E0A-4109-B825-380107917258}" dt="2020-05-12T13:11:25.873" v="7"/>
          <ac:spMkLst>
            <pc:docMk/>
            <pc:sldMk cId="0" sldId="259"/>
            <ac:spMk id="3" creationId="{00000000-0000-0000-0000-000000000000}"/>
          </ac:spMkLst>
        </pc:spChg>
      </pc:sldChg>
      <pc:sldChg chg="modSp">
        <pc:chgData name="Hans Hoffmann" userId="08eccb171c4c50d6" providerId="LiveId" clId="{8816A03A-1E0A-4109-B825-380107917258}" dt="2020-05-12T13:11:25.873" v="7"/>
        <pc:sldMkLst>
          <pc:docMk/>
          <pc:sldMk cId="0" sldId="260"/>
        </pc:sldMkLst>
        <pc:spChg chg="mod">
          <ac:chgData name="Hans Hoffmann" userId="08eccb171c4c50d6" providerId="LiveId" clId="{8816A03A-1E0A-4109-B825-380107917258}" dt="2020-05-12T13:11:25.873" v="7"/>
          <ac:spMkLst>
            <pc:docMk/>
            <pc:sldMk cId="0" sldId="260"/>
            <ac:spMk id="2" creationId="{00000000-0000-0000-0000-000000000000}"/>
          </ac:spMkLst>
        </pc:spChg>
        <pc:spChg chg="mod">
          <ac:chgData name="Hans Hoffmann" userId="08eccb171c4c50d6" providerId="LiveId" clId="{8816A03A-1E0A-4109-B825-380107917258}" dt="2020-05-12T13:11:25.873" v="7"/>
          <ac:spMkLst>
            <pc:docMk/>
            <pc:sldMk cId="0" sldId="260"/>
            <ac:spMk id="3" creationId="{00000000-0000-0000-0000-000000000000}"/>
          </ac:spMkLst>
        </pc:spChg>
      </pc:sldChg>
      <pc:sldChg chg="modSp">
        <pc:chgData name="Hans Hoffmann" userId="08eccb171c4c50d6" providerId="LiveId" clId="{8816A03A-1E0A-4109-B825-380107917258}" dt="2020-05-12T13:11:25.873" v="7"/>
        <pc:sldMkLst>
          <pc:docMk/>
          <pc:sldMk cId="0" sldId="261"/>
        </pc:sldMkLst>
        <pc:spChg chg="mod">
          <ac:chgData name="Hans Hoffmann" userId="08eccb171c4c50d6" providerId="LiveId" clId="{8816A03A-1E0A-4109-B825-380107917258}" dt="2020-05-12T13:11:25.873" v="7"/>
          <ac:spMkLst>
            <pc:docMk/>
            <pc:sldMk cId="0" sldId="261"/>
            <ac:spMk id="2" creationId="{00000000-0000-0000-0000-000000000000}"/>
          </ac:spMkLst>
        </pc:spChg>
        <pc:spChg chg="mod">
          <ac:chgData name="Hans Hoffmann" userId="08eccb171c4c50d6" providerId="LiveId" clId="{8816A03A-1E0A-4109-B825-380107917258}" dt="2020-05-12T13:11:25.873" v="7"/>
          <ac:spMkLst>
            <pc:docMk/>
            <pc:sldMk cId="0" sldId="261"/>
            <ac:spMk id="3" creationId="{00000000-0000-0000-0000-000000000000}"/>
          </ac:spMkLst>
        </pc:spChg>
      </pc:sldChg>
      <pc:sldChg chg="modSp">
        <pc:chgData name="Hans Hoffmann" userId="08eccb171c4c50d6" providerId="LiveId" clId="{8816A03A-1E0A-4109-B825-380107917258}" dt="2020-05-12T13:11:25.873" v="7"/>
        <pc:sldMkLst>
          <pc:docMk/>
          <pc:sldMk cId="0" sldId="262"/>
        </pc:sldMkLst>
        <pc:spChg chg="mod">
          <ac:chgData name="Hans Hoffmann" userId="08eccb171c4c50d6" providerId="LiveId" clId="{8816A03A-1E0A-4109-B825-380107917258}" dt="2020-05-12T13:11:25.873" v="7"/>
          <ac:spMkLst>
            <pc:docMk/>
            <pc:sldMk cId="0" sldId="262"/>
            <ac:spMk id="2" creationId="{00000000-0000-0000-0000-000000000000}"/>
          </ac:spMkLst>
        </pc:spChg>
        <pc:graphicFrameChg chg="mod">
          <ac:chgData name="Hans Hoffmann" userId="08eccb171c4c50d6" providerId="LiveId" clId="{8816A03A-1E0A-4109-B825-380107917258}" dt="2020-05-12T13:11:25.873" v="7"/>
          <ac:graphicFrameMkLst>
            <pc:docMk/>
            <pc:sldMk cId="0" sldId="262"/>
            <ac:graphicFrameMk id="4" creationId="{00000000-0000-0000-0000-000000000000}"/>
          </ac:graphicFrameMkLst>
        </pc:graphicFrameChg>
      </pc:sldChg>
      <pc:sldChg chg="modSp">
        <pc:chgData name="Hans Hoffmann" userId="08eccb171c4c50d6" providerId="LiveId" clId="{8816A03A-1E0A-4109-B825-380107917258}" dt="2020-05-12T13:11:25.873" v="7"/>
        <pc:sldMkLst>
          <pc:docMk/>
          <pc:sldMk cId="0" sldId="263"/>
        </pc:sldMkLst>
        <pc:spChg chg="mod">
          <ac:chgData name="Hans Hoffmann" userId="08eccb171c4c50d6" providerId="LiveId" clId="{8816A03A-1E0A-4109-B825-380107917258}" dt="2020-05-12T13:11:25.873" v="7"/>
          <ac:spMkLst>
            <pc:docMk/>
            <pc:sldMk cId="0" sldId="263"/>
            <ac:spMk id="2" creationId="{00000000-0000-0000-0000-000000000000}"/>
          </ac:spMkLst>
        </pc:spChg>
        <pc:graphicFrameChg chg="mod">
          <ac:chgData name="Hans Hoffmann" userId="08eccb171c4c50d6" providerId="LiveId" clId="{8816A03A-1E0A-4109-B825-380107917258}" dt="2020-05-12T13:11:25.873" v="7"/>
          <ac:graphicFrameMkLst>
            <pc:docMk/>
            <pc:sldMk cId="0" sldId="263"/>
            <ac:graphicFrameMk id="9" creationId="{0DBB3351-47A2-4195-8619-35046C837FA8}"/>
          </ac:graphicFrameMkLst>
        </pc:graphicFrameChg>
      </pc:sldChg>
      <pc:sldMasterChg chg="delSp modSp mod setBg">
        <pc:chgData name="Hans Hoffmann" userId="08eccb171c4c50d6" providerId="LiveId" clId="{8816A03A-1E0A-4109-B825-380107917258}" dt="2020-05-12T12:51:48.428" v="2"/>
        <pc:sldMasterMkLst>
          <pc:docMk/>
          <pc:sldMasterMk cId="3633158557" sldId="2147483905"/>
        </pc:sldMasterMkLst>
        <pc:spChg chg="del mod">
          <ac:chgData name="Hans Hoffmann" userId="08eccb171c4c50d6" providerId="LiveId" clId="{8816A03A-1E0A-4109-B825-380107917258}" dt="2020-05-12T12:51:33.223" v="1" actId="478"/>
          <ac:spMkLst>
            <pc:docMk/>
            <pc:sldMasterMk cId="3633158557" sldId="2147483905"/>
            <ac:spMk id="9" creationId="{00000000-0000-0000-0000-000000000000}"/>
          </ac:spMkLst>
        </pc:spChg>
      </pc:sldMasterChg>
      <pc:sldMasterChg chg="delSp mod setBg">
        <pc:chgData name="Hans Hoffmann" userId="08eccb171c4c50d6" providerId="LiveId" clId="{8816A03A-1E0A-4109-B825-380107917258}" dt="2020-05-12T13:14:12.591" v="9"/>
        <pc:sldMasterMkLst>
          <pc:docMk/>
          <pc:sldMasterMk cId="2255278341" sldId="2147483929"/>
        </pc:sldMasterMkLst>
        <pc:spChg chg="del">
          <ac:chgData name="Hans Hoffmann" userId="08eccb171c4c50d6" providerId="LiveId" clId="{8816A03A-1E0A-4109-B825-380107917258}" dt="2020-05-12T13:14:06.897" v="8" actId="478"/>
          <ac:spMkLst>
            <pc:docMk/>
            <pc:sldMasterMk cId="2255278341" sldId="2147483929"/>
            <ac:spMk id="9" creationId="{00000000-0000-0000-0000-000000000000}"/>
          </ac:spMkLst>
        </pc:sp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en-US" sz="1200" noProof="0" dirty="0"/>
            <a:t>CEO</a:t>
          </a:r>
        </a:p>
        <a:p>
          <a:r>
            <a:rPr lang="en-US" sz="1200" noProof="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en-US" sz="1400" noProof="0" dirty="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en-US" sz="1400" noProof="0" dirty="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en-US" sz="1200" noProof="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en-US" sz="1400" noProof="0" dirty="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en-US" sz="1400" noProof="0" dirty="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en-US" sz="1200" noProof="0" dirty="0"/>
            <a:t>Sales</a:t>
          </a:r>
        </a:p>
        <a:p>
          <a:r>
            <a:rPr lang="en-US" sz="1200" noProof="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en-US" sz="1400" noProof="0" dirty="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en-US" sz="1400" noProof="0" dirty="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en-US" sz="1200" noProof="0" dirty="0"/>
            <a:t>Finances</a:t>
          </a:r>
        </a:p>
        <a:p>
          <a:r>
            <a:rPr lang="en-US" sz="1200" noProof="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en-US" sz="1400" noProof="0" dirty="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en-US" sz="1400" noProof="0" dirty="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en-US" sz="1200" noProof="0" dirty="0"/>
            <a:t>IT</a:t>
          </a:r>
        </a:p>
        <a:p>
          <a:r>
            <a:rPr lang="en-US" sz="1200" noProof="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en-US" sz="1400" noProof="0" dirty="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en-US" sz="1400" noProof="0" dirty="0"/>
        </a:p>
      </dgm:t>
    </dgm:pt>
    <dgm:pt modelId="{CD371DB8-0089-4005-A2F4-F5C55EDAB00D}">
      <dgm:prSet custT="1"/>
      <dgm:spPr/>
      <dgm:t>
        <a:bodyPr/>
        <a:lstStyle/>
        <a:p>
          <a:r>
            <a:rPr lang="en-US" sz="1200" noProof="0" dirty="0"/>
            <a:t>Staff</a:t>
          </a:r>
        </a:p>
        <a:p>
          <a:r>
            <a:rPr lang="en-US" sz="1200" noProof="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en-US" sz="1400" noProof="0" dirty="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en-US" sz="1400" noProof="0" dirty="0"/>
        </a:p>
      </dgm:t>
    </dgm:pt>
    <dgm:pt modelId="{BC77FC49-86F4-4822-9682-12D51B561D5C}">
      <dgm:prSet custT="1"/>
      <dgm:spPr/>
      <dgm:t>
        <a:bodyPr/>
        <a:lstStyle/>
        <a:p>
          <a:r>
            <a:rPr lang="en-US" sz="1200" noProof="0" dirty="0"/>
            <a:t>Distribution</a:t>
          </a:r>
        </a:p>
        <a:p>
          <a:r>
            <a:rPr lang="en-US" sz="1200" noProof="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en-US" sz="1400" noProof="0" dirty="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en-US" sz="1400" noProof="0" dirty="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4588979" y="975065"/>
          <a:ext cx="171139" cy="749753"/>
        </a:xfrm>
        <a:custGeom>
          <a:avLst/>
          <a:gdLst/>
          <a:ahLst/>
          <a:cxnLst/>
          <a:rect l="0" t="0" r="0" b="0"/>
          <a:pathLst>
            <a:path>
              <a:moveTo>
                <a:pt x="171139" y="0"/>
              </a:moveTo>
              <a:lnTo>
                <a:pt x="171139" y="749753"/>
              </a:lnTo>
              <a:lnTo>
                <a:pt x="0" y="74975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760118" y="975065"/>
          <a:ext cx="3944355" cy="14995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8367"/>
              </a:lnTo>
              <a:lnTo>
                <a:pt x="3944355" y="1328367"/>
              </a:lnTo>
              <a:lnTo>
                <a:pt x="3944355" y="14995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760118" y="975065"/>
          <a:ext cx="1972177" cy="14995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8367"/>
              </a:lnTo>
              <a:lnTo>
                <a:pt x="1972177" y="1328367"/>
              </a:lnTo>
              <a:lnTo>
                <a:pt x="1972177" y="14995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714398" y="975065"/>
          <a:ext cx="91440" cy="149950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995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787940" y="975065"/>
          <a:ext cx="1972177" cy="1499507"/>
        </a:xfrm>
        <a:custGeom>
          <a:avLst/>
          <a:gdLst/>
          <a:ahLst/>
          <a:cxnLst/>
          <a:rect l="0" t="0" r="0" b="0"/>
          <a:pathLst>
            <a:path>
              <a:moveTo>
                <a:pt x="1972177" y="0"/>
              </a:moveTo>
              <a:lnTo>
                <a:pt x="1972177" y="1328367"/>
              </a:lnTo>
              <a:lnTo>
                <a:pt x="0" y="1328367"/>
              </a:lnTo>
              <a:lnTo>
                <a:pt x="0" y="14995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815762" y="975065"/>
          <a:ext cx="3944355" cy="1499507"/>
        </a:xfrm>
        <a:custGeom>
          <a:avLst/>
          <a:gdLst/>
          <a:ahLst/>
          <a:cxnLst/>
          <a:rect l="0" t="0" r="0" b="0"/>
          <a:pathLst>
            <a:path>
              <a:moveTo>
                <a:pt x="3944355" y="0"/>
              </a:moveTo>
              <a:lnTo>
                <a:pt x="3944355" y="1328367"/>
              </a:lnTo>
              <a:lnTo>
                <a:pt x="0" y="1328367"/>
              </a:lnTo>
              <a:lnTo>
                <a:pt x="0" y="14995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3945169" y="160115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CEO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Peter Kastrup</a:t>
          </a:r>
        </a:p>
      </dsp:txBody>
      <dsp:txXfrm>
        <a:off x="3945169" y="160115"/>
        <a:ext cx="1629898" cy="814949"/>
      </dsp:txXfrm>
    </dsp:sp>
    <dsp:sp modelId="{8AC6BE8F-C6DE-485F-9821-42942A9DAF37}">
      <dsp:nvSpPr>
        <dsp:cNvPr id="0" name=""/>
        <dsp:cNvSpPr/>
      </dsp:nvSpPr>
      <dsp:spPr>
        <a:xfrm>
          <a:off x="813" y="2474572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Sales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Morten Borre</a:t>
          </a:r>
        </a:p>
      </dsp:txBody>
      <dsp:txXfrm>
        <a:off x="813" y="2474572"/>
        <a:ext cx="1629898" cy="814949"/>
      </dsp:txXfrm>
    </dsp:sp>
    <dsp:sp modelId="{7CDB00ED-F02D-439A-A3FF-6831AD3FE716}">
      <dsp:nvSpPr>
        <dsp:cNvPr id="0" name=""/>
        <dsp:cNvSpPr/>
      </dsp:nvSpPr>
      <dsp:spPr>
        <a:xfrm>
          <a:off x="1972991" y="2474572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Finances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Mai-Britt Storm</a:t>
          </a:r>
        </a:p>
      </dsp:txBody>
      <dsp:txXfrm>
        <a:off x="1972991" y="2474572"/>
        <a:ext cx="1629898" cy="814949"/>
      </dsp:txXfrm>
    </dsp:sp>
    <dsp:sp modelId="{E47020DE-F0F5-4BA1-805E-0EDEC55C8488}">
      <dsp:nvSpPr>
        <dsp:cNvPr id="0" name=""/>
        <dsp:cNvSpPr/>
      </dsp:nvSpPr>
      <dsp:spPr>
        <a:xfrm>
          <a:off x="3945169" y="2474572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IT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Peter Wulf</a:t>
          </a:r>
        </a:p>
      </dsp:txBody>
      <dsp:txXfrm>
        <a:off x="3945169" y="2474572"/>
        <a:ext cx="1629898" cy="814949"/>
      </dsp:txXfrm>
    </dsp:sp>
    <dsp:sp modelId="{1B0D6D33-6AE4-46F5-9BE0-75EB3C1BA320}">
      <dsp:nvSpPr>
        <dsp:cNvPr id="0" name=""/>
        <dsp:cNvSpPr/>
      </dsp:nvSpPr>
      <dsp:spPr>
        <a:xfrm>
          <a:off x="5917346" y="2474572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Staff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Sofie Gertsen</a:t>
          </a:r>
        </a:p>
      </dsp:txBody>
      <dsp:txXfrm>
        <a:off x="5917346" y="2474572"/>
        <a:ext cx="1629898" cy="814949"/>
      </dsp:txXfrm>
    </dsp:sp>
    <dsp:sp modelId="{1C69D7E8-1897-40D8-80B8-B36E63277713}">
      <dsp:nvSpPr>
        <dsp:cNvPr id="0" name=""/>
        <dsp:cNvSpPr/>
      </dsp:nvSpPr>
      <dsp:spPr>
        <a:xfrm>
          <a:off x="7889524" y="2474572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Distribution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Charlotte Juhl</a:t>
          </a:r>
        </a:p>
      </dsp:txBody>
      <dsp:txXfrm>
        <a:off x="7889524" y="2474572"/>
        <a:ext cx="1629898" cy="814949"/>
      </dsp:txXfrm>
    </dsp:sp>
    <dsp:sp modelId="{06E7A541-4B89-4C25-86B7-DFC7559E28AF}">
      <dsp:nvSpPr>
        <dsp:cNvPr id="0" name=""/>
        <dsp:cNvSpPr/>
      </dsp:nvSpPr>
      <dsp:spPr>
        <a:xfrm>
          <a:off x="2959080" y="1317344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Administration</a:t>
          </a:r>
        </a:p>
      </dsp:txBody>
      <dsp:txXfrm>
        <a:off x="2959080" y="1317344"/>
        <a:ext cx="1629898" cy="8149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 dirty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‹#›</a:t>
            </a:fld>
            <a:endParaRPr lang="da-DK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802298"/>
            <a:ext cx="8561747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93106" y="3531204"/>
            <a:ext cx="8561746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93105" y="329307"/>
            <a:ext cx="4897310" cy="309201"/>
          </a:xfrm>
        </p:spPr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334637" y="798973"/>
            <a:ext cx="0" cy="254475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2946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5824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883863"/>
            <a:ext cx="1615742" cy="45749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4694" y="883863"/>
            <a:ext cx="7738807" cy="4574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9439111" y="719272"/>
            <a:ext cx="1615742" cy="0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7243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40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813" y="1756130"/>
            <a:ext cx="8562580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3806195"/>
            <a:ext cx="854999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284510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1584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889"/>
            <a:ext cx="9520157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4695" y="2010878"/>
            <a:ext cx="4608576" cy="34381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4793" y="2017343"/>
            <a:ext cx="4604130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6585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163"/>
            <a:ext cx="9520157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2019549"/>
            <a:ext cx="460857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4695" y="2824269"/>
            <a:ext cx="4608576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4791" y="2023003"/>
            <a:ext cx="4608576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4792" y="2821491"/>
            <a:ext cx="4608576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2737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080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20606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42" y="798973"/>
            <a:ext cx="3183128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205491"/>
            <a:ext cx="3184989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224711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5101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bg2">
                    <a:lumMod val="10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133350" h="508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694" y="1129513"/>
            <a:ext cx="5447840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145992"/>
            <a:ext cx="5440037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34695" y="5469856"/>
            <a:ext cx="5440038" cy="320123"/>
          </a:xfrm>
        </p:spPr>
        <p:txBody>
          <a:bodyPr/>
          <a:lstStyle>
            <a:lvl1pPr algn="l">
              <a:defRPr/>
            </a:lvl1pPr>
          </a:lstStyle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34910" y="318640"/>
            <a:ext cx="5453475" cy="320931"/>
          </a:xfrm>
        </p:spPr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71687" y="798973"/>
            <a:ext cx="0" cy="216112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1184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4696" y="804519"/>
            <a:ext cx="9520158" cy="1049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6" y="2015732"/>
            <a:ext cx="9520158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5/12/2020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34695" y="329307"/>
            <a:ext cx="5855719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5278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Company Presentation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Contents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  <a:p>
            <a:r>
              <a:rPr lang="en-US" noProof="0" dirty="0"/>
              <a:t>Company mission</a:t>
            </a:r>
          </a:p>
          <a:p>
            <a:r>
              <a:rPr lang="en-US" noProof="0" dirty="0"/>
              <a:t>Goals</a:t>
            </a:r>
          </a:p>
          <a:p>
            <a:r>
              <a:rPr lang="en-US" noProof="0" dirty="0"/>
              <a:t>Members</a:t>
            </a:r>
          </a:p>
          <a:p>
            <a:r>
              <a:rPr lang="en-US" noProof="0" dirty="0"/>
              <a:t>Organization</a:t>
            </a:r>
          </a:p>
          <a:p>
            <a:r>
              <a:rPr lang="en-US" noProof="0" dirty="0"/>
              <a:t>Sales figures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noProof="0" dirty="0"/>
              <a:t>VideoBuster Inc was established in 1991</a:t>
            </a:r>
          </a:p>
          <a:p>
            <a:r>
              <a:rPr lang="en-US" noProof="0" dirty="0"/>
              <a:t>35 employees</a:t>
            </a:r>
          </a:p>
          <a:p>
            <a:r>
              <a:rPr lang="en-US" noProof="0" dirty="0"/>
              <a:t>Headquartered in Denmark</a:t>
            </a:r>
          </a:p>
          <a:p>
            <a:r>
              <a:rPr lang="en-US" noProof="0" dirty="0"/>
              <a:t>Shops throughout the Region</a:t>
            </a:r>
          </a:p>
          <a:p>
            <a:pPr lvl="1"/>
            <a:r>
              <a:rPr lang="en-US" noProof="0" dirty="0"/>
              <a:t>Denmark</a:t>
            </a:r>
          </a:p>
          <a:p>
            <a:pPr lvl="1"/>
            <a:r>
              <a:rPr lang="en-US" noProof="0" dirty="0"/>
              <a:t>Sweden</a:t>
            </a:r>
          </a:p>
          <a:p>
            <a:pPr lvl="1"/>
            <a:r>
              <a:rPr lang="en-US" noProof="0" dirty="0"/>
              <a:t>Norway</a:t>
            </a:r>
          </a:p>
          <a:p>
            <a:pPr lvl="1"/>
            <a:r>
              <a:rPr lang="en-US" noProof="0" dirty="0"/>
              <a:t>Finland</a:t>
            </a:r>
          </a:p>
          <a:p>
            <a:r>
              <a:rPr lang="en-US" noProof="0" dirty="0"/>
              <a:t>Both private and business customers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Company mission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Sales and rentals of movies</a:t>
            </a:r>
          </a:p>
          <a:p>
            <a:pPr lvl="1"/>
            <a:r>
              <a:rPr lang="en-US" noProof="0" dirty="0"/>
              <a:t>DVD movies</a:t>
            </a:r>
          </a:p>
          <a:p>
            <a:pPr lvl="1"/>
            <a:r>
              <a:rPr lang="en-US" noProof="0" dirty="0"/>
              <a:t>VHS movies</a:t>
            </a:r>
          </a:p>
          <a:p>
            <a:r>
              <a:rPr lang="en-US" noProof="0" dirty="0"/>
              <a:t>Business</a:t>
            </a:r>
          </a:p>
          <a:p>
            <a:pPr lvl="1"/>
            <a:r>
              <a:rPr lang="en-US" noProof="0" dirty="0"/>
              <a:t>Via website</a:t>
            </a:r>
          </a:p>
          <a:p>
            <a:pPr lvl="1"/>
            <a:r>
              <a:rPr lang="en-US" noProof="0" dirty="0"/>
              <a:t>Via Video Buster A / S stores</a:t>
            </a:r>
          </a:p>
          <a:p>
            <a:pPr lvl="1"/>
            <a:r>
              <a:rPr lang="en-US" noProof="0" dirty="0"/>
              <a:t>Via sales department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Goals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Maintain the position in the market</a:t>
            </a:r>
          </a:p>
          <a:p>
            <a:r>
              <a:rPr lang="en-US" noProof="0" dirty="0"/>
              <a:t>Increase circulation by 5% per year</a:t>
            </a:r>
          </a:p>
          <a:p>
            <a:r>
              <a:rPr lang="en-US" noProof="0" dirty="0"/>
              <a:t>Expanding the number of new stores</a:t>
            </a:r>
          </a:p>
          <a:p>
            <a:pPr lvl="1"/>
            <a:r>
              <a:rPr lang="en-US" noProof="0" dirty="0"/>
              <a:t>2017: 375 stores</a:t>
            </a:r>
          </a:p>
          <a:p>
            <a:pPr lvl="1"/>
            <a:r>
              <a:rPr lang="en-US" noProof="0" dirty="0"/>
              <a:t>2018: 400 stores</a:t>
            </a:r>
          </a:p>
          <a:p>
            <a:pPr lvl="1"/>
            <a:r>
              <a:rPr lang="en-US" noProof="0" dirty="0"/>
              <a:t>2019: 450 stores</a:t>
            </a:r>
          </a:p>
          <a:p>
            <a:pPr lvl="1"/>
            <a:r>
              <a:rPr lang="en-US" noProof="0" dirty="0"/>
              <a:t>2020: 500 stores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Members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noProof="0" dirty="0"/>
              <a:t>17,500 members June 1, 2017</a:t>
            </a:r>
          </a:p>
          <a:p>
            <a:r>
              <a:rPr lang="en-US" noProof="0" dirty="0"/>
              <a:t>Registration fee is 100 kr.</a:t>
            </a:r>
          </a:p>
          <a:p>
            <a:r>
              <a:rPr lang="en-US" noProof="0" dirty="0"/>
              <a:t>4 Types of memberships</a:t>
            </a:r>
          </a:p>
          <a:p>
            <a:pPr lvl="1"/>
            <a:r>
              <a:rPr lang="en-US" noProof="0" dirty="0"/>
              <a:t>Basic</a:t>
            </a:r>
          </a:p>
          <a:p>
            <a:pPr lvl="1"/>
            <a:r>
              <a:rPr lang="en-US" noProof="0" dirty="0"/>
              <a:t>Silver</a:t>
            </a:r>
          </a:p>
          <a:p>
            <a:pPr lvl="1"/>
            <a:r>
              <a:rPr lang="en-US" noProof="0" dirty="0"/>
              <a:t>Gold</a:t>
            </a:r>
          </a:p>
          <a:p>
            <a:pPr lvl="1"/>
            <a:r>
              <a:rPr lang="en-US" noProof="0" dirty="0"/>
              <a:t>VIP</a:t>
            </a:r>
          </a:p>
          <a:p>
            <a:r>
              <a:rPr lang="en-US" noProof="0" dirty="0"/>
              <a:t>Member Benefits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Organization VideoBuster Inc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6490683"/>
              </p:ext>
            </p:extLst>
          </p:nvPr>
        </p:nvGraphicFramePr>
        <p:xfrm>
          <a:off x="1535113" y="2016125"/>
          <a:ext cx="9520237" cy="3449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Sales figures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8612165"/>
              </p:ext>
            </p:extLst>
          </p:nvPr>
        </p:nvGraphicFramePr>
        <p:xfrm>
          <a:off x="1535113" y="2016125"/>
          <a:ext cx="9520237" cy="3449638"/>
        </p:xfrm>
        <a:graphic>
          <a:graphicData uri="http://schemas.openxmlformats.org/drawingml/2006/table">
            <a:tbl>
              <a:tblPr firstRow="1" bandRow="1">
                <a:tableStyleId>{00000000-0000-0000-0000-000000000000}</a:tableStyleId>
              </a:tblPr>
              <a:tblGrid>
                <a:gridCol w="1904048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1904048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1904048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1904048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1904048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Revenue in millions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 marL="79336" marR="79336"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Denmark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Sweden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Norway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 marL="79336" marR="79336"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37.5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34.3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19.7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8.5</a:t>
                      </a:r>
                    </a:p>
                  </a:txBody>
                  <a:tcPr marL="79336" marR="79336"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16.2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17.9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12.4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5.4</a:t>
                      </a:r>
                    </a:p>
                  </a:txBody>
                  <a:tcPr marL="79336" marR="79336"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EDEBE7"/>
      </a:lt2>
      <a:accent1>
        <a:srgbClr val="5FA534"/>
      </a:accent1>
      <a:accent2>
        <a:srgbClr val="DCAB34"/>
      </a:accent2>
      <a:accent3>
        <a:srgbClr val="D26D23"/>
      </a:accent3>
      <a:accent4>
        <a:srgbClr val="972323"/>
      </a:accent4>
      <a:accent5>
        <a:srgbClr val="236797"/>
      </a:accent5>
      <a:accent6>
        <a:srgbClr val="2FB6C6"/>
      </a:accent6>
      <a:hlink>
        <a:srgbClr val="8FC639"/>
      </a:hlink>
      <a:folHlink>
        <a:srgbClr val="E7C272"/>
      </a:folHlink>
    </a:clrScheme>
    <a:fontScheme name="Gallery">
      <a:majorFont>
        <a:latin typeface="Palatino Linotype" panose="020405020505050303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AC464412-510E-4F2B-8947-A0DDBD028997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2607D7F-9968-4DCB-8224-14190641FFA7}"/>
</file>

<file path=customXml/itemProps2.xml><?xml version="1.0" encoding="utf-8"?>
<ds:datastoreItem xmlns:ds="http://schemas.openxmlformats.org/officeDocument/2006/customXml" ds:itemID="{3905273A-FB8B-419D-950B-CDF6716C181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TM10001114[[fn=Gallery]]</Template>
  <TotalTime>253</TotalTime>
  <Words>167</Words>
  <Application>Microsoft Office PowerPoint</Application>
  <PresentationFormat>Widescreen</PresentationFormat>
  <Paragraphs>75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Palatino Linotype</vt:lpstr>
      <vt:lpstr>Gallery</vt:lpstr>
      <vt:lpstr>VideoBuster Inc</vt:lpstr>
      <vt:lpstr>Contents</vt:lpstr>
      <vt:lpstr>VideoBuster Inc</vt:lpstr>
      <vt:lpstr>Company mission</vt:lpstr>
      <vt:lpstr>Goals</vt:lpstr>
      <vt:lpstr>Members</vt:lpstr>
      <vt:lpstr>Organization VideoBuster Inc</vt:lpstr>
      <vt:lpstr>Sales figures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31</cp:revision>
  <dcterms:created xsi:type="dcterms:W3CDTF">2007-06-11T09:44:15Z</dcterms:created>
  <dcterms:modified xsi:type="dcterms:W3CDTF">2020-05-12T13:14:21Z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2500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