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95" autoAdjust="0"/>
  </p:normalViewPr>
  <p:slideViewPr>
    <p:cSldViewPr snapToGrid="0">
      <p:cViewPr varScale="1">
        <p:scale>
          <a:sx n="57" d="100"/>
          <a:sy n="57" d="100"/>
        </p:scale>
        <p:origin x="108" y="11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857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4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3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579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11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766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36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061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914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98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97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2B6EE-0FF0-4D9A-B3FF-41761D6B8B6B}" type="datetimeFigureOut">
              <a:rPr lang="en-GB" smtClean="0"/>
              <a:t>03/05/2019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85B3B-492D-4135-ACBA-F2A71AA53B2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09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noProof="0" dirty="0" smtClean="0"/>
              <a:t>Yesterday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 smtClean="0"/>
              <a:t>Beatles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52214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noProof="0" dirty="0" smtClean="0"/>
              <a:t>Yesterday</a:t>
            </a:r>
          </a:p>
          <a:p>
            <a:r>
              <a:rPr lang="en-GB" noProof="0" dirty="0" smtClean="0"/>
              <a:t>All my troubles seemed so far away</a:t>
            </a:r>
          </a:p>
          <a:p>
            <a:r>
              <a:rPr lang="en-GB" noProof="0" dirty="0" smtClean="0"/>
              <a:t>Now it looks as though they're here to stay</a:t>
            </a:r>
          </a:p>
          <a:p>
            <a:r>
              <a:rPr lang="en-GB" noProof="0" dirty="0" smtClean="0"/>
              <a:t>Oh, I believe in yesterday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167952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noProof="0" dirty="0" smtClean="0"/>
              <a:t>Suddenly</a:t>
            </a:r>
          </a:p>
          <a:p>
            <a:r>
              <a:rPr lang="en-GB" noProof="0" dirty="0" smtClean="0"/>
              <a:t>I'm not half the man I used to be</a:t>
            </a:r>
          </a:p>
          <a:p>
            <a:r>
              <a:rPr lang="en-GB" noProof="0" dirty="0" smtClean="0"/>
              <a:t>There's a shadow hanging over me</a:t>
            </a:r>
          </a:p>
          <a:p>
            <a:r>
              <a:rPr lang="en-GB" noProof="0" dirty="0" smtClean="0"/>
              <a:t>Oh, yesterday came suddenly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2312374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D86FD2-E355-4270-8CF0-CB8D82CA961B}"/>
</file>

<file path=customXml/itemProps2.xml><?xml version="1.0" encoding="utf-8"?>
<ds:datastoreItem xmlns:ds="http://schemas.openxmlformats.org/officeDocument/2006/customXml" ds:itemID="{A6384B32-8F78-41BA-882B-750287471F85}"/>
</file>

<file path=customXml/itemProps3.xml><?xml version="1.0" encoding="utf-8"?>
<ds:datastoreItem xmlns:ds="http://schemas.openxmlformats.org/officeDocument/2006/customXml" ds:itemID="{B9EB5E75-D6E5-4D18-A423-AC01B104BCD0}"/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46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Yesterday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Yesterday</dc:title>
  <dc:creator>Hans Hoffmann</dc:creator>
  <cp:lastModifiedBy>Hans Hoffmann</cp:lastModifiedBy>
  <cp:revision>3</cp:revision>
  <dcterms:created xsi:type="dcterms:W3CDTF">2019-05-03T13:43:37Z</dcterms:created>
  <dcterms:modified xsi:type="dcterms:W3CDTF">2019-05-03T13:58:27Z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