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56" r:id="rId3"/>
    <p:sldId id="257" r:id="rId4"/>
    <p:sldId id="258" r:id="rId5"/>
    <p:sldId id="261" r:id="rId6"/>
    <p:sldId id="260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1464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58745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8186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4814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59061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40412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86715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23215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86160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57809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34200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81894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7A01A-1BBD-42F8-B50B-AD3DD660022D}" type="datetimeFigureOut">
              <a:rPr lang="da-DK" smtClean="0"/>
              <a:t>18-07-2013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4134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Behold overlappende område</a:t>
            </a:r>
            <a:endParaRPr lang="da-DK" dirty="0"/>
          </a:p>
        </p:txBody>
      </p:sp>
      <p:sp>
        <p:nvSpPr>
          <p:cNvPr id="22" name="Ellipse 21"/>
          <p:cNvSpPr/>
          <p:nvPr/>
        </p:nvSpPr>
        <p:spPr>
          <a:xfrm>
            <a:off x="4439816" y="2132856"/>
            <a:ext cx="2160240" cy="2160240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dkEdge">
            <a:bevelT w="127000" h="127000"/>
            <a:bevelB w="0" h="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Ellipse 22"/>
          <p:cNvSpPr/>
          <p:nvPr/>
        </p:nvSpPr>
        <p:spPr>
          <a:xfrm>
            <a:off x="4439816" y="3212976"/>
            <a:ext cx="2160240" cy="2160240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dkEdge">
            <a:bevelT w="127000" h="127000"/>
            <a:bevelB w="0" h="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6004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>
          <a:xfrm>
            <a:off x="5084642" y="2825316"/>
            <a:ext cx="1656184" cy="1656184"/>
          </a:xfrm>
          <a:prstGeom prst="ellipse">
            <a:avLst/>
          </a:prstGeom>
          <a:solidFill>
            <a:srgbClr val="FFFF66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" name="Ellipse 5"/>
          <p:cNvSpPr/>
          <p:nvPr/>
        </p:nvSpPr>
        <p:spPr>
          <a:xfrm>
            <a:off x="5444682" y="2564904"/>
            <a:ext cx="1656184" cy="1656184"/>
          </a:xfrm>
          <a:prstGeom prst="ellipse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Fjern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1115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Foreningsmængde</a:t>
            </a:r>
            <a:endParaRPr lang="da-DK" dirty="0"/>
          </a:p>
        </p:txBody>
      </p:sp>
      <p:sp>
        <p:nvSpPr>
          <p:cNvPr id="3" name="Firearmet pil 2"/>
          <p:cNvSpPr/>
          <p:nvPr/>
        </p:nvSpPr>
        <p:spPr>
          <a:xfrm>
            <a:off x="8060650" y="1644102"/>
            <a:ext cx="2160000" cy="2160000"/>
          </a:xfrm>
          <a:prstGeom prst="quadArrow">
            <a:avLst>
              <a:gd name="adj1" fmla="val 8757"/>
              <a:gd name="adj2" fmla="val 10818"/>
              <a:gd name="adj3" fmla="val 14255"/>
            </a:avLst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Firearmet pil 3"/>
          <p:cNvSpPr/>
          <p:nvPr/>
        </p:nvSpPr>
        <p:spPr>
          <a:xfrm rot="2700000">
            <a:off x="8060650" y="1644103"/>
            <a:ext cx="2160000" cy="2160000"/>
          </a:xfrm>
          <a:prstGeom prst="quadArrow">
            <a:avLst>
              <a:gd name="adj1" fmla="val 8757"/>
              <a:gd name="adj2" fmla="val 10818"/>
              <a:gd name="adj3" fmla="val 14255"/>
            </a:avLst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Forbudstavle 11"/>
          <p:cNvSpPr/>
          <p:nvPr/>
        </p:nvSpPr>
        <p:spPr>
          <a:xfrm>
            <a:off x="4727848" y="1556792"/>
            <a:ext cx="2160240" cy="2160240"/>
          </a:xfrm>
          <a:prstGeom prst="noSmoking">
            <a:avLst>
              <a:gd name="adj" fmla="val 1099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chemeClr val="tx1"/>
              </a:solidFill>
            </a:endParaRPr>
          </a:p>
        </p:txBody>
      </p:sp>
      <p:sp>
        <p:nvSpPr>
          <p:cNvPr id="13" name="Forbudstavle 12"/>
          <p:cNvSpPr/>
          <p:nvPr/>
        </p:nvSpPr>
        <p:spPr>
          <a:xfrm rot="16200000">
            <a:off x="4727848" y="1556792"/>
            <a:ext cx="2160240" cy="2160240"/>
          </a:xfrm>
          <a:prstGeom prst="noSmoking">
            <a:avLst>
              <a:gd name="adj" fmla="val 1099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chemeClr val="tx1"/>
              </a:solidFill>
            </a:endParaRPr>
          </a:p>
        </p:txBody>
      </p:sp>
      <p:sp>
        <p:nvSpPr>
          <p:cNvPr id="14" name="Rektangel 13"/>
          <p:cNvSpPr/>
          <p:nvPr/>
        </p:nvSpPr>
        <p:spPr>
          <a:xfrm>
            <a:off x="1955760" y="4396878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Rektangel 14"/>
          <p:cNvSpPr/>
          <p:nvPr/>
        </p:nvSpPr>
        <p:spPr>
          <a:xfrm>
            <a:off x="1955760" y="4756736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Rektangel 15"/>
          <p:cNvSpPr/>
          <p:nvPr/>
        </p:nvSpPr>
        <p:spPr>
          <a:xfrm>
            <a:off x="1955760" y="5116593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Rektangel 16"/>
          <p:cNvSpPr/>
          <p:nvPr/>
        </p:nvSpPr>
        <p:spPr>
          <a:xfrm>
            <a:off x="1955760" y="5476451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8" name="Rektangel 17"/>
          <p:cNvSpPr/>
          <p:nvPr/>
        </p:nvSpPr>
        <p:spPr>
          <a:xfrm>
            <a:off x="1955760" y="5836308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Rektangel 18"/>
          <p:cNvSpPr/>
          <p:nvPr/>
        </p:nvSpPr>
        <p:spPr>
          <a:xfrm>
            <a:off x="1955760" y="6196167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0" name="Rektangel 19"/>
          <p:cNvSpPr/>
          <p:nvPr/>
        </p:nvSpPr>
        <p:spPr>
          <a:xfrm rot="5400000">
            <a:off x="1055751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1" name="Rektangel 20"/>
          <p:cNvSpPr/>
          <p:nvPr/>
        </p:nvSpPr>
        <p:spPr>
          <a:xfrm rot="5400000">
            <a:off x="1415755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Rektangel 21"/>
          <p:cNvSpPr/>
          <p:nvPr/>
        </p:nvSpPr>
        <p:spPr>
          <a:xfrm rot="5400000">
            <a:off x="1775758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Rektangel 22"/>
          <p:cNvSpPr/>
          <p:nvPr/>
        </p:nvSpPr>
        <p:spPr>
          <a:xfrm rot="5400000">
            <a:off x="2135762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4" name="Rektangel 23"/>
          <p:cNvSpPr/>
          <p:nvPr/>
        </p:nvSpPr>
        <p:spPr>
          <a:xfrm rot="5400000">
            <a:off x="2495765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Rektangel 24"/>
          <p:cNvSpPr/>
          <p:nvPr/>
        </p:nvSpPr>
        <p:spPr>
          <a:xfrm rot="5400000">
            <a:off x="2855769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Opad-nedadgående pil 25"/>
          <p:cNvSpPr/>
          <p:nvPr/>
        </p:nvSpPr>
        <p:spPr>
          <a:xfrm>
            <a:off x="7248820" y="3960837"/>
            <a:ext cx="576064" cy="2160240"/>
          </a:xfrm>
          <a:prstGeom prst="upDownArrow">
            <a:avLst/>
          </a:prstGeom>
          <a:ln w="76200">
            <a:solidFill>
              <a:schemeClr val="tx1"/>
            </a:soli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Opad-nedadgående pil 26"/>
          <p:cNvSpPr/>
          <p:nvPr/>
        </p:nvSpPr>
        <p:spPr>
          <a:xfrm rot="7200000">
            <a:off x="7248820" y="3960837"/>
            <a:ext cx="576064" cy="2160240"/>
          </a:xfrm>
          <a:prstGeom prst="upDownArrow">
            <a:avLst/>
          </a:prstGeom>
          <a:ln w="76200">
            <a:solidFill>
              <a:schemeClr val="tx1"/>
            </a:soli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Opad-nedadgående pil 27"/>
          <p:cNvSpPr/>
          <p:nvPr/>
        </p:nvSpPr>
        <p:spPr>
          <a:xfrm rot="3600000">
            <a:off x="7248819" y="3960837"/>
            <a:ext cx="576064" cy="2160240"/>
          </a:xfrm>
          <a:prstGeom prst="upDownArrow">
            <a:avLst/>
          </a:prstGeom>
          <a:ln w="76200">
            <a:solidFill>
              <a:schemeClr val="tx1"/>
            </a:soli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9" name="Ellipse 28"/>
          <p:cNvSpPr/>
          <p:nvPr/>
        </p:nvSpPr>
        <p:spPr>
          <a:xfrm>
            <a:off x="1939904" y="1484784"/>
            <a:ext cx="1125148" cy="1125148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dkEdge">
            <a:bevelT w="127000" h="127000"/>
            <a:bevelB w="0" h="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Ellipse 29"/>
          <p:cNvSpPr/>
          <p:nvPr/>
        </p:nvSpPr>
        <p:spPr>
          <a:xfrm>
            <a:off x="2614993" y="1484784"/>
            <a:ext cx="1125148" cy="11251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6847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Kombiner</a:t>
            </a:r>
            <a:endParaRPr lang="da-DK" dirty="0"/>
          </a:p>
        </p:txBody>
      </p:sp>
      <p:sp>
        <p:nvSpPr>
          <p:cNvPr id="15" name="Dobbeltbølget fane 14"/>
          <p:cNvSpPr/>
          <p:nvPr/>
        </p:nvSpPr>
        <p:spPr>
          <a:xfrm>
            <a:off x="4799331" y="1556792"/>
            <a:ext cx="2736304" cy="999728"/>
          </a:xfrm>
          <a:prstGeom prst="doubleWave">
            <a:avLst>
              <a:gd name="adj1" fmla="val 12500"/>
              <a:gd name="adj2" fmla="val 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Dobbeltbølget fane 15"/>
          <p:cNvSpPr/>
          <p:nvPr/>
        </p:nvSpPr>
        <p:spPr>
          <a:xfrm>
            <a:off x="4799466" y="1709192"/>
            <a:ext cx="2736304" cy="999728"/>
          </a:xfrm>
          <a:prstGeom prst="doubleWave">
            <a:avLst>
              <a:gd name="adj1" fmla="val 12500"/>
              <a:gd name="adj2" fmla="val 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Dobbeltbølget fane 16"/>
          <p:cNvSpPr/>
          <p:nvPr/>
        </p:nvSpPr>
        <p:spPr>
          <a:xfrm>
            <a:off x="4799601" y="1861592"/>
            <a:ext cx="2736304" cy="999728"/>
          </a:xfrm>
          <a:prstGeom prst="doubleWave">
            <a:avLst>
              <a:gd name="adj1" fmla="val 12500"/>
              <a:gd name="adj2" fmla="val 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8" name="Dobbeltbølget fane 17"/>
          <p:cNvSpPr/>
          <p:nvPr/>
        </p:nvSpPr>
        <p:spPr>
          <a:xfrm>
            <a:off x="4799736" y="2013992"/>
            <a:ext cx="2736304" cy="999728"/>
          </a:xfrm>
          <a:prstGeom prst="doubleWave">
            <a:avLst>
              <a:gd name="adj1" fmla="val 12500"/>
              <a:gd name="adj2" fmla="val 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Dobbeltbølget fane 18"/>
          <p:cNvSpPr/>
          <p:nvPr/>
        </p:nvSpPr>
        <p:spPr>
          <a:xfrm>
            <a:off x="4799871" y="2166392"/>
            <a:ext cx="2736304" cy="999728"/>
          </a:xfrm>
          <a:prstGeom prst="doubleWave">
            <a:avLst>
              <a:gd name="adj1" fmla="val 12500"/>
              <a:gd name="adj2" fmla="val 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0" name="Rektangel 19"/>
          <p:cNvSpPr/>
          <p:nvPr/>
        </p:nvSpPr>
        <p:spPr>
          <a:xfrm>
            <a:off x="1955760" y="4401328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1955760" y="4761186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Rektangel 21"/>
          <p:cNvSpPr/>
          <p:nvPr/>
        </p:nvSpPr>
        <p:spPr>
          <a:xfrm>
            <a:off x="1955760" y="5121043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Rektangel 22"/>
          <p:cNvSpPr/>
          <p:nvPr/>
        </p:nvSpPr>
        <p:spPr>
          <a:xfrm>
            <a:off x="1955760" y="5480901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4" name="Rektangel 23"/>
          <p:cNvSpPr/>
          <p:nvPr/>
        </p:nvSpPr>
        <p:spPr>
          <a:xfrm>
            <a:off x="1955760" y="5840758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Rektangel 24"/>
          <p:cNvSpPr/>
          <p:nvPr/>
        </p:nvSpPr>
        <p:spPr>
          <a:xfrm>
            <a:off x="1955760" y="6200617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Rektangel 25"/>
          <p:cNvSpPr/>
          <p:nvPr/>
        </p:nvSpPr>
        <p:spPr>
          <a:xfrm rot="5400000">
            <a:off x="1055751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Rektangel 26"/>
          <p:cNvSpPr/>
          <p:nvPr/>
        </p:nvSpPr>
        <p:spPr>
          <a:xfrm rot="5400000">
            <a:off x="1415755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Rektangel 27"/>
          <p:cNvSpPr/>
          <p:nvPr/>
        </p:nvSpPr>
        <p:spPr>
          <a:xfrm rot="5400000">
            <a:off x="1775758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9" name="Rektangel 28"/>
          <p:cNvSpPr/>
          <p:nvPr/>
        </p:nvSpPr>
        <p:spPr>
          <a:xfrm rot="5400000">
            <a:off x="2135762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Rektangel 29"/>
          <p:cNvSpPr/>
          <p:nvPr/>
        </p:nvSpPr>
        <p:spPr>
          <a:xfrm rot="5400000">
            <a:off x="2495765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1" name="Rektangel 30"/>
          <p:cNvSpPr/>
          <p:nvPr/>
        </p:nvSpPr>
        <p:spPr>
          <a:xfrm rot="5400000">
            <a:off x="2855769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2" name="Ellipse 31"/>
          <p:cNvSpPr/>
          <p:nvPr/>
        </p:nvSpPr>
        <p:spPr>
          <a:xfrm>
            <a:off x="8913480" y="1337868"/>
            <a:ext cx="1440000" cy="144000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3" name="Ellipse 32"/>
          <p:cNvSpPr/>
          <p:nvPr/>
        </p:nvSpPr>
        <p:spPr>
          <a:xfrm>
            <a:off x="9093480" y="1517868"/>
            <a:ext cx="1080000" cy="108000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4" name="Ellipse 33"/>
          <p:cNvSpPr/>
          <p:nvPr/>
        </p:nvSpPr>
        <p:spPr>
          <a:xfrm>
            <a:off x="9273480" y="1697868"/>
            <a:ext cx="720000" cy="72000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5" name="Ellipse 34"/>
          <p:cNvSpPr/>
          <p:nvPr/>
        </p:nvSpPr>
        <p:spPr>
          <a:xfrm>
            <a:off x="9453480" y="1877868"/>
            <a:ext cx="360000" cy="36000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6" name="Rektangel 45"/>
          <p:cNvSpPr/>
          <p:nvPr/>
        </p:nvSpPr>
        <p:spPr>
          <a:xfrm>
            <a:off x="7561005" y="4429152"/>
            <a:ext cx="901142" cy="901141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7" name="Tåre 46"/>
          <p:cNvSpPr/>
          <p:nvPr/>
        </p:nvSpPr>
        <p:spPr>
          <a:xfrm>
            <a:off x="6900168" y="5090230"/>
            <a:ext cx="901142" cy="901141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8" name="Tåre 47"/>
          <p:cNvSpPr/>
          <p:nvPr/>
        </p:nvSpPr>
        <p:spPr>
          <a:xfrm rot="10800000">
            <a:off x="8221842" y="3768315"/>
            <a:ext cx="901142" cy="901141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9" name="Tåre 48"/>
          <p:cNvSpPr/>
          <p:nvPr/>
        </p:nvSpPr>
        <p:spPr>
          <a:xfrm rot="16200000">
            <a:off x="8221843" y="5090228"/>
            <a:ext cx="901141" cy="901142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0" name="Tåre 49"/>
          <p:cNvSpPr/>
          <p:nvPr/>
        </p:nvSpPr>
        <p:spPr>
          <a:xfrm rot="5400000">
            <a:off x="6900169" y="3768314"/>
            <a:ext cx="901141" cy="901142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1" name="Tåre 50"/>
          <p:cNvSpPr/>
          <p:nvPr/>
        </p:nvSpPr>
        <p:spPr>
          <a:xfrm rot="10800000">
            <a:off x="8462148" y="4008619"/>
            <a:ext cx="420533" cy="420533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2" name="Tåre 51"/>
          <p:cNvSpPr/>
          <p:nvPr/>
        </p:nvSpPr>
        <p:spPr>
          <a:xfrm>
            <a:off x="7140072" y="5330534"/>
            <a:ext cx="420533" cy="420533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3" name="Tåre 52"/>
          <p:cNvSpPr/>
          <p:nvPr/>
        </p:nvSpPr>
        <p:spPr>
          <a:xfrm rot="16200000">
            <a:off x="8462148" y="5330294"/>
            <a:ext cx="420533" cy="420533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4" name="Tåre 53"/>
          <p:cNvSpPr/>
          <p:nvPr/>
        </p:nvSpPr>
        <p:spPr>
          <a:xfrm rot="5400000">
            <a:off x="7140072" y="4007818"/>
            <a:ext cx="421335" cy="421335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5" name="Rektangel 54"/>
          <p:cNvSpPr/>
          <p:nvPr/>
        </p:nvSpPr>
        <p:spPr>
          <a:xfrm>
            <a:off x="7801311" y="4669456"/>
            <a:ext cx="420533" cy="420533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8" name="Ellipse 37"/>
          <p:cNvSpPr/>
          <p:nvPr/>
        </p:nvSpPr>
        <p:spPr>
          <a:xfrm>
            <a:off x="1939904" y="1484784"/>
            <a:ext cx="1125148" cy="1125148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dkEdge">
            <a:bevelT w="127000" h="127000"/>
            <a:bevelB w="0" h="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9" name="Ellipse 38"/>
          <p:cNvSpPr/>
          <p:nvPr/>
        </p:nvSpPr>
        <p:spPr>
          <a:xfrm>
            <a:off x="2614993" y="1484784"/>
            <a:ext cx="1125148" cy="11251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711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/>
          <p:cNvSpPr/>
          <p:nvPr/>
        </p:nvSpPr>
        <p:spPr>
          <a:xfrm>
            <a:off x="10344472" y="5301208"/>
            <a:ext cx="1224136" cy="1224136"/>
          </a:xfrm>
          <a:prstGeom prst="ellipse">
            <a:avLst/>
          </a:prstGeom>
          <a:solidFill>
            <a:schemeClr val="accent2"/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Fragment og Fjern</a:t>
            </a:r>
            <a:endParaRPr lang="da-DK" dirty="0"/>
          </a:p>
        </p:txBody>
      </p:sp>
      <p:sp>
        <p:nvSpPr>
          <p:cNvPr id="11" name="Ellipse 10"/>
          <p:cNvSpPr/>
          <p:nvPr/>
        </p:nvSpPr>
        <p:spPr>
          <a:xfrm>
            <a:off x="7752184" y="2820290"/>
            <a:ext cx="1224136" cy="1224136"/>
          </a:xfrm>
          <a:prstGeom prst="ellipse">
            <a:avLst/>
          </a:prstGeom>
          <a:solidFill>
            <a:schemeClr val="accent2"/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Ellipse 11"/>
          <p:cNvSpPr/>
          <p:nvPr/>
        </p:nvSpPr>
        <p:spPr>
          <a:xfrm>
            <a:off x="7086629" y="3429000"/>
            <a:ext cx="1224136" cy="1224136"/>
          </a:xfrm>
          <a:prstGeom prst="ellipse">
            <a:avLst/>
          </a:prstGeom>
          <a:solidFill>
            <a:schemeClr val="accent3"/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Ellipse 12"/>
          <p:cNvSpPr/>
          <p:nvPr/>
        </p:nvSpPr>
        <p:spPr>
          <a:xfrm>
            <a:off x="6520200" y="2820290"/>
            <a:ext cx="1224136" cy="1224136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10" name="Ellipse 9"/>
          <p:cNvSpPr/>
          <p:nvPr/>
        </p:nvSpPr>
        <p:spPr>
          <a:xfrm>
            <a:off x="7078781" y="2204864"/>
            <a:ext cx="1224136" cy="1224136"/>
          </a:xfrm>
          <a:prstGeom prst="ellipse">
            <a:avLst/>
          </a:prstGeom>
          <a:solidFill>
            <a:schemeClr val="accent1"/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8" name="Ellipse 27"/>
          <p:cNvSpPr/>
          <p:nvPr/>
        </p:nvSpPr>
        <p:spPr>
          <a:xfrm>
            <a:off x="2664947" y="2823648"/>
            <a:ext cx="1224136" cy="1224136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9" name="Ellipse 28"/>
          <p:cNvSpPr/>
          <p:nvPr/>
        </p:nvSpPr>
        <p:spPr>
          <a:xfrm>
            <a:off x="1999392" y="3432358"/>
            <a:ext cx="1224136" cy="1224136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Ellipse 29"/>
          <p:cNvSpPr/>
          <p:nvPr/>
        </p:nvSpPr>
        <p:spPr>
          <a:xfrm>
            <a:off x="1432963" y="2823648"/>
            <a:ext cx="1224136" cy="1224136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1" name="Ellipse 30"/>
          <p:cNvSpPr/>
          <p:nvPr/>
        </p:nvSpPr>
        <p:spPr>
          <a:xfrm>
            <a:off x="1991544" y="2208222"/>
            <a:ext cx="1224136" cy="1224136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69179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Foreningsmængde og Fjern</a:t>
            </a:r>
            <a:endParaRPr lang="da-DK" dirty="0"/>
          </a:p>
        </p:txBody>
      </p:sp>
      <p:sp>
        <p:nvSpPr>
          <p:cNvPr id="13" name="Rektangel 12"/>
          <p:cNvSpPr/>
          <p:nvPr/>
        </p:nvSpPr>
        <p:spPr>
          <a:xfrm>
            <a:off x="5437250" y="3068880"/>
            <a:ext cx="1080000" cy="10800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Tåre 13"/>
          <p:cNvSpPr/>
          <p:nvPr/>
        </p:nvSpPr>
        <p:spPr>
          <a:xfrm>
            <a:off x="4645250" y="3861168"/>
            <a:ext cx="1080000" cy="1080000"/>
          </a:xfrm>
          <a:prstGeom prst="teardrop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åre 14"/>
          <p:cNvSpPr/>
          <p:nvPr/>
        </p:nvSpPr>
        <p:spPr>
          <a:xfrm rot="10800000">
            <a:off x="6229250" y="2276880"/>
            <a:ext cx="1080000" cy="1080000"/>
          </a:xfrm>
          <a:prstGeom prst="teardrop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Tåre 15"/>
          <p:cNvSpPr/>
          <p:nvPr/>
        </p:nvSpPr>
        <p:spPr>
          <a:xfrm rot="16200000">
            <a:off x="6229250" y="3861168"/>
            <a:ext cx="1080000" cy="1080000"/>
          </a:xfrm>
          <a:prstGeom prst="teardrop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Tåre 16"/>
          <p:cNvSpPr/>
          <p:nvPr/>
        </p:nvSpPr>
        <p:spPr>
          <a:xfrm rot="5400000">
            <a:off x="4645250" y="2276880"/>
            <a:ext cx="1080000" cy="1080000"/>
          </a:xfrm>
          <a:prstGeom prst="teardrop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8" name="Tåre 17"/>
          <p:cNvSpPr/>
          <p:nvPr/>
        </p:nvSpPr>
        <p:spPr>
          <a:xfrm rot="10800000">
            <a:off x="6517250" y="2564880"/>
            <a:ext cx="504000" cy="504000"/>
          </a:xfrm>
          <a:prstGeom prst="teardro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Tåre 18"/>
          <p:cNvSpPr/>
          <p:nvPr/>
        </p:nvSpPr>
        <p:spPr>
          <a:xfrm>
            <a:off x="4932769" y="4149168"/>
            <a:ext cx="504000" cy="504000"/>
          </a:xfrm>
          <a:prstGeom prst="teardro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0" name="Tåre 19"/>
          <p:cNvSpPr/>
          <p:nvPr/>
        </p:nvSpPr>
        <p:spPr>
          <a:xfrm rot="16200000">
            <a:off x="6517250" y="4148880"/>
            <a:ext cx="504000" cy="504000"/>
          </a:xfrm>
          <a:prstGeom prst="teardro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1" name="Tåre 20"/>
          <p:cNvSpPr/>
          <p:nvPr/>
        </p:nvSpPr>
        <p:spPr>
          <a:xfrm rot="5400000">
            <a:off x="4932770" y="2563920"/>
            <a:ext cx="504961" cy="504961"/>
          </a:xfrm>
          <a:prstGeom prst="teardro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Rektangel 21"/>
          <p:cNvSpPr/>
          <p:nvPr/>
        </p:nvSpPr>
        <p:spPr>
          <a:xfrm>
            <a:off x="5725250" y="3356880"/>
            <a:ext cx="504000" cy="50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70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304C47-04A6-46BA-AE36-4EC1DB1D8558}"/>
</file>

<file path=customXml/itemProps2.xml><?xml version="1.0" encoding="utf-8"?>
<ds:datastoreItem xmlns:ds="http://schemas.openxmlformats.org/officeDocument/2006/customXml" ds:itemID="{8C29569E-0E5C-4E49-8ABA-F978B4689AE3}"/>
</file>

<file path=customXml/itemProps3.xml><?xml version="1.0" encoding="utf-8"?>
<ds:datastoreItem xmlns:ds="http://schemas.openxmlformats.org/officeDocument/2006/customXml" ds:itemID="{C11F7366-D939-4B88-8340-017A0FE6F4A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</TotalTime>
  <Words>12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Office-tema</vt:lpstr>
      <vt:lpstr>Behold overlappende område</vt:lpstr>
      <vt:lpstr>Fjern</vt:lpstr>
      <vt:lpstr>Foreningsmængde</vt:lpstr>
      <vt:lpstr>Kombiner</vt:lpstr>
      <vt:lpstr>Fragment og Fjern</vt:lpstr>
      <vt:lpstr>Foreningsmængde og Fjern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Fjern figur</dc:title>
  <dc:creator>Hans Hoffmann</dc:creator>
  <cp:lastModifiedBy>Hans Hoffmann</cp:lastModifiedBy>
  <cp:revision>31</cp:revision>
  <dcterms:created xsi:type="dcterms:W3CDTF">2011-07-04T16:02:41Z</dcterms:created>
  <dcterms:modified xsi:type="dcterms:W3CDTF">2013-07-18T11:00:11Z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