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5014" autoAdjust="0"/>
  </p:normalViewPr>
  <p:slideViewPr>
    <p:cSldViewPr>
      <p:cViewPr varScale="1">
        <p:scale>
          <a:sx n="78" d="100"/>
          <a:sy n="78" d="100"/>
        </p:scale>
        <p:origin x="634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F53E8D26-A41E-4421-82F2-5381EF007A34}"/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8105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61621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7151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80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2654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3282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3822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0465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48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dirty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9653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74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Økonomi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Firmabiler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764502"/>
              </p:ext>
            </p:extLst>
          </p:nvPr>
        </p:nvGraphicFramePr>
        <p:xfrm>
          <a:off x="1096963" y="1846263"/>
          <a:ext cx="6572250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Antal kilometer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Fokus - 1.1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Mondeo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Michael Malmgren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Peter Søndergård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Kim Lund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Lis Winding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Zafira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Jan Larsen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Lars Kofoed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Kasper Schultz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Octavia Combi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Avensis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Firmabiler - Diagram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26101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Boligudgifter</a:t>
            </a:r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588675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Tiltag i 2018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Oprettelse af 3 butikker</a:t>
            </a:r>
          </a:p>
          <a:p>
            <a:r>
              <a:rPr lang="da-DK" dirty="0"/>
              <a:t>Ny butiksindretning</a:t>
            </a:r>
          </a:p>
          <a:p>
            <a:r>
              <a:rPr lang="da-DK" dirty="0"/>
              <a:t>Ensrettet markedsføring</a:t>
            </a:r>
          </a:p>
          <a:p>
            <a:r>
              <a:rPr lang="da-DK" dirty="0"/>
              <a:t>Nye medarbejdere</a:t>
            </a:r>
          </a:p>
          <a:p>
            <a:r>
              <a:rPr lang="da-DK" dirty="0"/>
              <a:t>Flere mersalgsprodukter</a:t>
            </a:r>
          </a:p>
          <a:p>
            <a:r>
              <a:rPr lang="da-DK" dirty="0"/>
              <a:t>Flere filmtitler</a:t>
            </a:r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ktiv">
  <a:themeElements>
    <a:clrScheme name="Retrospektiv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C422711-8D58-4F2A-8C4A-6FDA95EE94AD}"/>
</file>

<file path=customXml/itemProps2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ea42722d-5f09-4047-92fd-fc0cc5ccbc5d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1244</TotalTime>
  <Words>135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Retrospektiv</vt:lpstr>
      <vt:lpstr>VideoBuster A/S</vt:lpstr>
      <vt:lpstr>Firmabiler</vt:lpstr>
      <vt:lpstr>Firmabiler - Diagram</vt:lpstr>
      <vt:lpstr>Boligudgifter</vt:lpstr>
      <vt:lpstr>Tiltag i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33</cp:revision>
  <dcterms:created xsi:type="dcterms:W3CDTF">2007-06-12T07:07:54Z</dcterms:created>
  <dcterms:modified xsi:type="dcterms:W3CDTF">2019-04-04T09:13:52Z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ComplianceAssetId">
    <vt:lpwstr/>
  </property>
</Properties>
</file>