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8CC5CC-0F5B-4D59-9C2C-C186131253C2}" v="2" dt="2020-03-24T12:24:58.8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8" autoAdjust="0"/>
    <p:restoredTop sz="84690" autoAdjust="0"/>
  </p:normalViewPr>
  <p:slideViewPr>
    <p:cSldViewPr>
      <p:cViewPr varScale="1">
        <p:scale>
          <a:sx n="72" d="100"/>
          <a:sy n="72" d="100"/>
        </p:scale>
        <p:origin x="82" y="2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718CC5CC-0F5B-4D59-9C2C-C186131253C2}"/>
    <pc:docChg chg="custSel modSld">
      <pc:chgData name="Hans Hoffmann" userId="f82980a9-f4f1-4452-b2c3-fdebc7f56ebe" providerId="ADAL" clId="{718CC5CC-0F5B-4D59-9C2C-C186131253C2}" dt="2020-03-24T12:24:58.859" v="2"/>
      <pc:docMkLst>
        <pc:docMk/>
      </pc:docMkLst>
      <pc:sldChg chg="modSp">
        <pc:chgData name="Hans Hoffmann" userId="f82980a9-f4f1-4452-b2c3-fdebc7f56ebe" providerId="ADAL" clId="{718CC5CC-0F5B-4D59-9C2C-C186131253C2}" dt="2020-03-24T12:24:58.859" v="2"/>
        <pc:sldMkLst>
          <pc:docMk/>
          <pc:sldMk cId="0" sldId="256"/>
        </pc:sldMkLst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56"/>
            <ac:spMk id="2" creationId="{00000000-0000-0000-0000-000000000000}"/>
          </ac:spMkLst>
        </pc:spChg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56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718CC5CC-0F5B-4D59-9C2C-C186131253C2}" dt="2020-03-24T12:24:58.859" v="2"/>
        <pc:sldMkLst>
          <pc:docMk/>
          <pc:sldMk cId="0" sldId="257"/>
        </pc:sldMkLst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57"/>
            <ac:spMk id="2" creationId="{00000000-0000-0000-0000-000000000000}"/>
          </ac:spMkLst>
        </pc:spChg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Hans Hoffmann" userId="f82980a9-f4f1-4452-b2c3-fdebc7f56ebe" providerId="ADAL" clId="{718CC5CC-0F5B-4D59-9C2C-C186131253C2}" dt="2020-03-24T12:24:58.859" v="2"/>
        <pc:sldMkLst>
          <pc:docMk/>
          <pc:sldMk cId="0" sldId="258"/>
        </pc:sldMkLst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58"/>
            <ac:spMk id="2" creationId="{00000000-0000-0000-0000-000000000000}"/>
          </ac:spMkLst>
        </pc:spChg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58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718CC5CC-0F5B-4D59-9C2C-C186131253C2}" dt="2020-03-24T12:24:58.859" v="2"/>
        <pc:sldMkLst>
          <pc:docMk/>
          <pc:sldMk cId="0" sldId="259"/>
        </pc:sldMkLst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59"/>
            <ac:spMk id="2" creationId="{00000000-0000-0000-0000-000000000000}"/>
          </ac:spMkLst>
        </pc:spChg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59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718CC5CC-0F5B-4D59-9C2C-C186131253C2}" dt="2020-03-24T12:24:58.859" v="2"/>
        <pc:sldMkLst>
          <pc:docMk/>
          <pc:sldMk cId="0" sldId="260"/>
        </pc:sldMkLst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60"/>
            <ac:spMk id="2" creationId="{00000000-0000-0000-0000-000000000000}"/>
          </ac:spMkLst>
        </pc:spChg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60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718CC5CC-0F5B-4D59-9C2C-C186131253C2}" dt="2020-03-24T12:24:58.859" v="2"/>
        <pc:sldMkLst>
          <pc:docMk/>
          <pc:sldMk cId="0" sldId="261"/>
        </pc:sldMkLst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61"/>
            <ac:spMk id="2" creationId="{00000000-0000-0000-0000-000000000000}"/>
          </ac:spMkLst>
        </pc:spChg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61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718CC5CC-0F5B-4D59-9C2C-C186131253C2}" dt="2020-03-24T12:24:58.859" v="2"/>
        <pc:sldMkLst>
          <pc:docMk/>
          <pc:sldMk cId="0" sldId="262"/>
        </pc:sldMkLst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62"/>
            <ac:spMk id="2" creationId="{00000000-0000-0000-0000-000000000000}"/>
          </ac:spMkLst>
        </pc:spChg>
        <pc:graphicFrameChg chg="mod">
          <ac:chgData name="Hans Hoffmann" userId="f82980a9-f4f1-4452-b2c3-fdebc7f56ebe" providerId="ADAL" clId="{718CC5CC-0F5B-4D59-9C2C-C186131253C2}" dt="2020-03-24T12:24:58.859" v="2"/>
          <ac:graphicFrameMkLst>
            <pc:docMk/>
            <pc:sldMk cId="0" sldId="262"/>
            <ac:graphicFrameMk id="4" creationId="{00000000-0000-0000-0000-000000000000}"/>
          </ac:graphicFrameMkLst>
        </pc:graphicFrameChg>
      </pc:sldChg>
      <pc:sldChg chg="modSp">
        <pc:chgData name="Hans Hoffmann" userId="f82980a9-f4f1-4452-b2c3-fdebc7f56ebe" providerId="ADAL" clId="{718CC5CC-0F5B-4D59-9C2C-C186131253C2}" dt="2020-03-24T12:24:58.859" v="2"/>
        <pc:sldMkLst>
          <pc:docMk/>
          <pc:sldMk cId="0" sldId="263"/>
        </pc:sldMkLst>
        <pc:spChg chg="mod">
          <ac:chgData name="Hans Hoffmann" userId="f82980a9-f4f1-4452-b2c3-fdebc7f56ebe" providerId="ADAL" clId="{718CC5CC-0F5B-4D59-9C2C-C186131253C2}" dt="2020-03-24T12:24:58.859" v="2"/>
          <ac:spMkLst>
            <pc:docMk/>
            <pc:sldMk cId="0" sldId="263"/>
            <ac:spMk id="2" creationId="{00000000-0000-0000-0000-000000000000}"/>
          </ac:spMkLst>
        </pc:spChg>
        <pc:graphicFrameChg chg="mod">
          <ac:chgData name="Hans Hoffmann" userId="f82980a9-f4f1-4452-b2c3-fdebc7f56ebe" providerId="ADAL" clId="{718CC5CC-0F5B-4D59-9C2C-C186131253C2}" dt="2020-03-24T12:24:58.859" v="2"/>
          <ac:graphicFrameMkLst>
            <pc:docMk/>
            <pc:sldMk cId="0" sldId="263"/>
            <ac:graphicFrameMk id="9" creationId="{0DBB3351-47A2-4195-8619-35046C837FA8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183549" y="1036673"/>
          <a:ext cx="193313" cy="846895"/>
        </a:xfrm>
        <a:custGeom>
          <a:avLst/>
          <a:gdLst/>
          <a:ahLst/>
          <a:cxnLst/>
          <a:rect l="0" t="0" r="0" b="0"/>
          <a:pathLst>
            <a:path>
              <a:moveTo>
                <a:pt x="193313" y="0"/>
              </a:moveTo>
              <a:lnTo>
                <a:pt x="193313" y="846895"/>
              </a:lnTo>
              <a:lnTo>
                <a:pt x="0" y="8468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376862" y="1036673"/>
          <a:ext cx="4455405" cy="1693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0477"/>
              </a:lnTo>
              <a:lnTo>
                <a:pt x="4455405" y="1500477"/>
              </a:lnTo>
              <a:lnTo>
                <a:pt x="4455405" y="16937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376862" y="1036673"/>
          <a:ext cx="2227702" cy="1693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0477"/>
              </a:lnTo>
              <a:lnTo>
                <a:pt x="2227702" y="1500477"/>
              </a:lnTo>
              <a:lnTo>
                <a:pt x="2227702" y="16937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331142" y="1036673"/>
          <a:ext cx="91440" cy="16937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937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149159" y="1036673"/>
          <a:ext cx="2227702" cy="1693790"/>
        </a:xfrm>
        <a:custGeom>
          <a:avLst/>
          <a:gdLst/>
          <a:ahLst/>
          <a:cxnLst/>
          <a:rect l="0" t="0" r="0" b="0"/>
          <a:pathLst>
            <a:path>
              <a:moveTo>
                <a:pt x="2227702" y="0"/>
              </a:moveTo>
              <a:lnTo>
                <a:pt x="2227702" y="1500477"/>
              </a:lnTo>
              <a:lnTo>
                <a:pt x="0" y="1500477"/>
              </a:lnTo>
              <a:lnTo>
                <a:pt x="0" y="16937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21457" y="1036673"/>
          <a:ext cx="4455405" cy="1693790"/>
        </a:xfrm>
        <a:custGeom>
          <a:avLst/>
          <a:gdLst/>
          <a:ahLst/>
          <a:cxnLst/>
          <a:rect l="0" t="0" r="0" b="0"/>
          <a:pathLst>
            <a:path>
              <a:moveTo>
                <a:pt x="4455405" y="0"/>
              </a:moveTo>
              <a:lnTo>
                <a:pt x="4455405" y="1500477"/>
              </a:lnTo>
              <a:lnTo>
                <a:pt x="0" y="1500477"/>
              </a:lnTo>
              <a:lnTo>
                <a:pt x="0" y="16937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456324" y="116134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456324" y="116134"/>
        <a:ext cx="1841076" cy="920538"/>
      </dsp:txXfrm>
    </dsp:sp>
    <dsp:sp modelId="{8AC6BE8F-C6DE-485F-9821-42942A9DAF37}">
      <dsp:nvSpPr>
        <dsp:cNvPr id="0" name=""/>
        <dsp:cNvSpPr/>
      </dsp:nvSpPr>
      <dsp:spPr>
        <a:xfrm>
          <a:off x="918" y="2730463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918" y="2730463"/>
        <a:ext cx="1841076" cy="920538"/>
      </dsp:txXfrm>
    </dsp:sp>
    <dsp:sp modelId="{7CDB00ED-F02D-439A-A3FF-6831AD3FE716}">
      <dsp:nvSpPr>
        <dsp:cNvPr id="0" name=""/>
        <dsp:cNvSpPr/>
      </dsp:nvSpPr>
      <dsp:spPr>
        <a:xfrm>
          <a:off x="2228621" y="2730463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228621" y="2730463"/>
        <a:ext cx="1841076" cy="920538"/>
      </dsp:txXfrm>
    </dsp:sp>
    <dsp:sp modelId="{E47020DE-F0F5-4BA1-805E-0EDEC55C8488}">
      <dsp:nvSpPr>
        <dsp:cNvPr id="0" name=""/>
        <dsp:cNvSpPr/>
      </dsp:nvSpPr>
      <dsp:spPr>
        <a:xfrm>
          <a:off x="4456324" y="2730463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456324" y="2730463"/>
        <a:ext cx="1841076" cy="920538"/>
      </dsp:txXfrm>
    </dsp:sp>
    <dsp:sp modelId="{1B0D6D33-6AE4-46F5-9BE0-75EB3C1BA320}">
      <dsp:nvSpPr>
        <dsp:cNvPr id="0" name=""/>
        <dsp:cNvSpPr/>
      </dsp:nvSpPr>
      <dsp:spPr>
        <a:xfrm>
          <a:off x="6684026" y="2730463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684026" y="2730463"/>
        <a:ext cx="1841076" cy="920538"/>
      </dsp:txXfrm>
    </dsp:sp>
    <dsp:sp modelId="{1C69D7E8-1897-40D8-80B8-B36E63277713}">
      <dsp:nvSpPr>
        <dsp:cNvPr id="0" name=""/>
        <dsp:cNvSpPr/>
      </dsp:nvSpPr>
      <dsp:spPr>
        <a:xfrm>
          <a:off x="8911729" y="2730463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8911729" y="2730463"/>
        <a:ext cx="1841076" cy="920538"/>
      </dsp:txXfrm>
    </dsp:sp>
    <dsp:sp modelId="{06E7A541-4B89-4C25-86B7-DFC7559E28AF}">
      <dsp:nvSpPr>
        <dsp:cNvPr id="0" name=""/>
        <dsp:cNvSpPr/>
      </dsp:nvSpPr>
      <dsp:spPr>
        <a:xfrm>
          <a:off x="3342472" y="1423299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342472" y="1423299"/>
        <a:ext cx="1841076" cy="9205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Husk at smile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064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40183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91230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6626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18169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72110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24718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8616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4541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696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da-DK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469484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3/24/2020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62204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2017: 	375 butikker</a:t>
            </a:r>
          </a:p>
          <a:p>
            <a:pPr lvl="1"/>
            <a:r>
              <a:rPr lang="da-DK" dirty="0"/>
              <a:t>2018: 	400 butikker</a:t>
            </a:r>
          </a:p>
          <a:p>
            <a:pPr lvl="1"/>
            <a:r>
              <a:rPr lang="da-DK" dirty="0"/>
              <a:t>2019: 	450 butikker</a:t>
            </a:r>
          </a:p>
          <a:p>
            <a:pPr lvl="1"/>
            <a:r>
              <a:rPr lang="da-DK" dirty="0"/>
              <a:t>2020: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676275" y="2011363"/>
          <a:ext cx="10753725" cy="3767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676275" y="2011363"/>
          <a:ext cx="10753725" cy="37671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0746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2150746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2150746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2150746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2150746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89614" marR="89614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89614" marR="89614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 marL="89614" marR="89614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 marL="89614" marR="89614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Metropol">
  <a:themeElements>
    <a:clrScheme name="Metropol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E2F514-2023-43D8-9AFC-B8D3660D59C4}"/>
</file>

<file path=customXml/itemProps3.xml><?xml version="1.0" encoding="utf-8"?>
<ds:datastoreItem xmlns:ds="http://schemas.openxmlformats.org/officeDocument/2006/customXml" ds:itemID="{3905273A-FB8B-419D-950B-CDF6716C181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TM03457491[[fn=Metropol]]</Template>
  <TotalTime>244</TotalTime>
  <Words>187</Words>
  <Application>Microsoft Office PowerPoint</Application>
  <PresentationFormat>Widescreen</PresentationFormat>
  <Paragraphs>76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Metropol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31</cp:revision>
  <dcterms:created xsi:type="dcterms:W3CDTF">2007-06-11T09:44:15Z</dcterms:created>
  <dcterms:modified xsi:type="dcterms:W3CDTF">2020-03-24T12:25:07Z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13000</vt:r8>
  </property>
  <property fmtid="{D5CDD505-2E9C-101B-9397-08002B2CF9AE}" pid="4" name="ComplianceAssetId">
    <vt:lpwstr/>
  </property>
</Properties>
</file>