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4" r:id="rId4"/>
  </p:sldMasterIdLst>
  <p:sldIdLst>
    <p:sldId id="256" r:id="rId5"/>
    <p:sldId id="263" r:id="rId6"/>
    <p:sldId id="270" r:id="rId7"/>
    <p:sldId id="271" r:id="rId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43" autoAdjust="0"/>
    <p:restoredTop sz="94660"/>
  </p:normalViewPr>
  <p:slideViewPr>
    <p:cSldViewPr snapToGrid="0">
      <p:cViewPr varScale="1">
        <p:scale>
          <a:sx n="82" d="100"/>
          <a:sy n="82" d="100"/>
        </p:scale>
        <p:origin x="485" y="72"/>
      </p:cViewPr>
      <p:guideLst/>
    </p:cSldViewPr>
  </p:slideViewPr>
  <p:notesTextViewPr>
    <p:cViewPr>
      <p:scale>
        <a:sx n="1" d="1"/>
        <a:sy n="1" d="1"/>
      </p:scale>
      <p:origin x="0" y="0"/>
    </p:cViewPr>
  </p:notesTextViewPr>
  <p:sorterViewPr>
    <p:cViewPr>
      <p:scale>
        <a:sx n="170" d="100"/>
        <a:sy n="1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a-DK"/>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a:p>
        </p:txBody>
      </p:sp>
      <p:sp>
        <p:nvSpPr>
          <p:cNvPr id="4" name="Date Placeholder 3"/>
          <p:cNvSpPr>
            <a:spLocks noGrp="1"/>
          </p:cNvSpPr>
          <p:nvPr>
            <p:ph type="dt" sz="half" idx="10"/>
          </p:nvPr>
        </p:nvSpPr>
        <p:spPr/>
        <p:txBody>
          <a:bodyPr/>
          <a:lstStyle/>
          <a:p>
            <a:fld id="{594D2AD2-7878-448D-A2E2-467D015B7B7A}" type="datetimeFigureOut">
              <a:rPr lang="da-DK" smtClean="0"/>
              <a:t>25-03-2019</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1232303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a-DK"/>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p:cNvSpPr>
            <a:spLocks noGrp="1"/>
          </p:cNvSpPr>
          <p:nvPr>
            <p:ph type="dt" sz="half" idx="10"/>
          </p:nvPr>
        </p:nvSpPr>
        <p:spPr/>
        <p:txBody>
          <a:bodyPr/>
          <a:lstStyle/>
          <a:p>
            <a:fld id="{594D2AD2-7878-448D-A2E2-467D015B7B7A}" type="datetimeFigureOut">
              <a:rPr lang="da-DK" smtClean="0"/>
              <a:t>25-03-2019</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308643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da-DK"/>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p:cNvSpPr>
            <a:spLocks noGrp="1"/>
          </p:cNvSpPr>
          <p:nvPr>
            <p:ph type="dt" sz="half" idx="10"/>
          </p:nvPr>
        </p:nvSpPr>
        <p:spPr/>
        <p:txBody>
          <a:bodyPr/>
          <a:lstStyle/>
          <a:p>
            <a:fld id="{594D2AD2-7878-448D-A2E2-467D015B7B7A}" type="datetimeFigureOut">
              <a:rPr lang="da-DK" smtClean="0"/>
              <a:t>25-03-2019</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4163200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a-DK"/>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p:cNvSpPr>
            <a:spLocks noGrp="1"/>
          </p:cNvSpPr>
          <p:nvPr>
            <p:ph type="dt" sz="half" idx="10"/>
          </p:nvPr>
        </p:nvSpPr>
        <p:spPr/>
        <p:txBody>
          <a:bodyPr/>
          <a:lstStyle/>
          <a:p>
            <a:fld id="{594D2AD2-7878-448D-A2E2-467D015B7B7A}" type="datetimeFigureOut">
              <a:rPr lang="da-DK" smtClean="0"/>
              <a:t>25-03-2019</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3530100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a-DK"/>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94D2AD2-7878-448D-A2E2-467D015B7B7A}" type="datetimeFigureOut">
              <a:rPr lang="da-DK" smtClean="0"/>
              <a:t>25-03-2019</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1539019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a-DK"/>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5" name="Date Placeholder 4"/>
          <p:cNvSpPr>
            <a:spLocks noGrp="1"/>
          </p:cNvSpPr>
          <p:nvPr>
            <p:ph type="dt" sz="half" idx="10"/>
          </p:nvPr>
        </p:nvSpPr>
        <p:spPr/>
        <p:txBody>
          <a:bodyPr/>
          <a:lstStyle/>
          <a:p>
            <a:fld id="{594D2AD2-7878-448D-A2E2-467D015B7B7A}" type="datetimeFigureOut">
              <a:rPr lang="da-DK" smtClean="0"/>
              <a:t>25-03-2019</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4080704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da-DK"/>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7" name="Date Placeholder 6"/>
          <p:cNvSpPr>
            <a:spLocks noGrp="1"/>
          </p:cNvSpPr>
          <p:nvPr>
            <p:ph type="dt" sz="half" idx="10"/>
          </p:nvPr>
        </p:nvSpPr>
        <p:spPr/>
        <p:txBody>
          <a:bodyPr/>
          <a:lstStyle/>
          <a:p>
            <a:fld id="{594D2AD2-7878-448D-A2E2-467D015B7B7A}" type="datetimeFigureOut">
              <a:rPr lang="da-DK" smtClean="0"/>
              <a:t>25-03-2019</a:t>
            </a:fld>
            <a:endParaRPr lang="da-DK"/>
          </a:p>
        </p:txBody>
      </p:sp>
      <p:sp>
        <p:nvSpPr>
          <p:cNvPr id="8" name="Footer Placeholder 7"/>
          <p:cNvSpPr>
            <a:spLocks noGrp="1"/>
          </p:cNvSpPr>
          <p:nvPr>
            <p:ph type="ftr" sz="quarter" idx="11"/>
          </p:nvPr>
        </p:nvSpPr>
        <p:spPr/>
        <p:txBody>
          <a:bodyPr/>
          <a:lstStyle/>
          <a:p>
            <a:endParaRPr lang="da-DK"/>
          </a:p>
        </p:txBody>
      </p:sp>
      <p:sp>
        <p:nvSpPr>
          <p:cNvPr id="9" name="Slide Number Placeholder 8"/>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2685129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a-DK"/>
          </a:p>
        </p:txBody>
      </p:sp>
      <p:sp>
        <p:nvSpPr>
          <p:cNvPr id="3" name="Date Placeholder 2"/>
          <p:cNvSpPr>
            <a:spLocks noGrp="1"/>
          </p:cNvSpPr>
          <p:nvPr>
            <p:ph type="dt" sz="half" idx="10"/>
          </p:nvPr>
        </p:nvSpPr>
        <p:spPr/>
        <p:txBody>
          <a:bodyPr/>
          <a:lstStyle/>
          <a:p>
            <a:fld id="{594D2AD2-7878-448D-A2E2-467D015B7B7A}" type="datetimeFigureOut">
              <a:rPr lang="da-DK" smtClean="0"/>
              <a:t>25-03-2019</a:t>
            </a:fld>
            <a:endParaRPr lang="da-DK"/>
          </a:p>
        </p:txBody>
      </p:sp>
      <p:sp>
        <p:nvSpPr>
          <p:cNvPr id="4" name="Footer Placeholder 3"/>
          <p:cNvSpPr>
            <a:spLocks noGrp="1"/>
          </p:cNvSpPr>
          <p:nvPr>
            <p:ph type="ftr" sz="quarter" idx="11"/>
          </p:nvPr>
        </p:nvSpPr>
        <p:spPr/>
        <p:txBody>
          <a:bodyPr/>
          <a:lstStyle/>
          <a:p>
            <a:endParaRPr lang="da-DK"/>
          </a:p>
        </p:txBody>
      </p:sp>
      <p:sp>
        <p:nvSpPr>
          <p:cNvPr id="5" name="Slide Number Placeholder 4"/>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808992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4D2AD2-7878-448D-A2E2-467D015B7B7A}" type="datetimeFigureOut">
              <a:rPr lang="da-DK" smtClean="0"/>
              <a:t>25-03-2019</a:t>
            </a:fld>
            <a:endParaRPr lang="da-DK"/>
          </a:p>
        </p:txBody>
      </p:sp>
      <p:sp>
        <p:nvSpPr>
          <p:cNvPr id="3" name="Footer Placeholder 2"/>
          <p:cNvSpPr>
            <a:spLocks noGrp="1"/>
          </p:cNvSpPr>
          <p:nvPr>
            <p:ph type="ftr" sz="quarter" idx="11"/>
          </p:nvPr>
        </p:nvSpPr>
        <p:spPr/>
        <p:txBody>
          <a:bodyPr/>
          <a:lstStyle/>
          <a:p>
            <a:endParaRPr lang="da-DK"/>
          </a:p>
        </p:txBody>
      </p:sp>
      <p:sp>
        <p:nvSpPr>
          <p:cNvPr id="4" name="Slide Number Placeholder 3"/>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2914673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a-DK"/>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94D2AD2-7878-448D-A2E2-467D015B7B7A}" type="datetimeFigureOut">
              <a:rPr lang="da-DK" smtClean="0"/>
              <a:t>25-03-2019</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227946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a-DK"/>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94D2AD2-7878-448D-A2E2-467D015B7B7A}" type="datetimeFigureOut">
              <a:rPr lang="da-DK" smtClean="0"/>
              <a:t>25-03-2019</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7D482212-DFFD-4B5D-88FA-9DD1DB24D277}" type="slidenum">
              <a:rPr lang="da-DK" smtClean="0"/>
              <a:t>‹nr.›</a:t>
            </a:fld>
            <a:endParaRPr lang="da-DK"/>
          </a:p>
        </p:txBody>
      </p:sp>
    </p:spTree>
    <p:extLst>
      <p:ext uri="{BB962C8B-B14F-4D97-AF65-F5344CB8AC3E}">
        <p14:creationId xmlns:p14="http://schemas.microsoft.com/office/powerpoint/2010/main" val="3018234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a-DK"/>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D2AD2-7878-448D-A2E2-467D015B7B7A}" type="datetimeFigureOut">
              <a:rPr lang="da-DK" smtClean="0"/>
              <a:t>25-03-2019</a:t>
            </a:fld>
            <a:endParaRPr lang="da-D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482212-DFFD-4B5D-88FA-9DD1DB24D277}" type="slidenum">
              <a:rPr lang="da-DK" smtClean="0"/>
              <a:t>‹nr.›</a:t>
            </a:fld>
            <a:endParaRPr lang="da-DK"/>
          </a:p>
        </p:txBody>
      </p:sp>
    </p:spTree>
    <p:extLst>
      <p:ext uri="{BB962C8B-B14F-4D97-AF65-F5344CB8AC3E}">
        <p14:creationId xmlns:p14="http://schemas.microsoft.com/office/powerpoint/2010/main" val="2607107691"/>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a-DK" dirty="0"/>
              <a:t>PowerPoint kursus</a:t>
            </a:r>
          </a:p>
        </p:txBody>
      </p:sp>
      <p:sp>
        <p:nvSpPr>
          <p:cNvPr id="5" name="Pladsholder til indhold 4"/>
          <p:cNvSpPr>
            <a:spLocks noGrp="1"/>
          </p:cNvSpPr>
          <p:nvPr>
            <p:ph idx="1"/>
          </p:nvPr>
        </p:nvSpPr>
        <p:spPr/>
        <p:txBody>
          <a:bodyPr/>
          <a:lstStyle/>
          <a:p>
            <a:r>
              <a:rPr lang="da-DK" dirty="0"/>
              <a:t>Introduktion</a:t>
            </a:r>
          </a:p>
          <a:p>
            <a:r>
              <a:rPr lang="da-DK" dirty="0"/>
              <a:t>Grafik</a:t>
            </a:r>
          </a:p>
          <a:p>
            <a:r>
              <a:rPr lang="da-DK" dirty="0"/>
              <a:t>Slidemaster</a:t>
            </a:r>
          </a:p>
          <a:p>
            <a:r>
              <a:rPr lang="da-DK" dirty="0"/>
              <a:t>Udskrivning og slideshow</a:t>
            </a:r>
          </a:p>
          <a:p>
            <a:r>
              <a:rPr lang="da-DK" dirty="0"/>
              <a:t>Billeder</a:t>
            </a:r>
          </a:p>
          <a:p>
            <a:r>
              <a:rPr lang="da-DK" dirty="0"/>
              <a:t>Spalter</a:t>
            </a:r>
          </a:p>
        </p:txBody>
      </p:sp>
    </p:spTree>
    <p:extLst>
      <p:ext uri="{BB962C8B-B14F-4D97-AF65-F5344CB8AC3E}">
        <p14:creationId xmlns:p14="http://schemas.microsoft.com/office/powerpoint/2010/main" val="118090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Introduktion</a:t>
            </a:r>
          </a:p>
        </p:txBody>
      </p:sp>
      <p:sp>
        <p:nvSpPr>
          <p:cNvPr id="8" name="Rektangel 7"/>
          <p:cNvSpPr/>
          <p:nvPr/>
        </p:nvSpPr>
        <p:spPr>
          <a:xfrm>
            <a:off x="4076987" y="1800000"/>
            <a:ext cx="360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a-DK" dirty="0"/>
          </a:p>
        </p:txBody>
      </p:sp>
      <p:sp>
        <p:nvSpPr>
          <p:cNvPr id="9" name="Rektangel 2"/>
          <p:cNvSpPr/>
          <p:nvPr/>
        </p:nvSpPr>
        <p:spPr>
          <a:xfrm>
            <a:off x="936048" y="1800000"/>
            <a:ext cx="180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a-DK" dirty="0"/>
          </a:p>
        </p:txBody>
      </p:sp>
      <p:sp>
        <p:nvSpPr>
          <p:cNvPr id="10" name="Rektangel 3"/>
          <p:cNvSpPr/>
          <p:nvPr/>
        </p:nvSpPr>
        <p:spPr>
          <a:xfrm>
            <a:off x="936048" y="2520000"/>
            <a:ext cx="180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a-DK" dirty="0"/>
          </a:p>
        </p:txBody>
      </p:sp>
      <p:sp>
        <p:nvSpPr>
          <p:cNvPr id="11" name="Rektangel 4"/>
          <p:cNvSpPr/>
          <p:nvPr/>
        </p:nvSpPr>
        <p:spPr>
          <a:xfrm>
            <a:off x="936048" y="3240000"/>
            <a:ext cx="180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a-DK" dirty="0"/>
          </a:p>
        </p:txBody>
      </p:sp>
      <p:sp>
        <p:nvSpPr>
          <p:cNvPr id="12" name="Rektangel 5"/>
          <p:cNvSpPr/>
          <p:nvPr/>
        </p:nvSpPr>
        <p:spPr>
          <a:xfrm>
            <a:off x="936048" y="3960000"/>
            <a:ext cx="180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a-DK" dirty="0"/>
          </a:p>
        </p:txBody>
      </p:sp>
    </p:spTree>
    <p:extLst>
      <p:ext uri="{BB962C8B-B14F-4D97-AF65-F5344CB8AC3E}">
        <p14:creationId xmlns:p14="http://schemas.microsoft.com/office/powerpoint/2010/main" val="325538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Billeder</a:t>
            </a:r>
          </a:p>
        </p:txBody>
      </p:sp>
      <p:pic>
        <p:nvPicPr>
          <p:cNvPr id="3" name="Billede 2" descr="Københavns Politigård - Wikipedia, den frie encyklopædi"/>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21141" y="1595087"/>
            <a:ext cx="2880000" cy="2160000"/>
          </a:xfrm>
          <a:prstGeom prst="rect">
            <a:avLst/>
          </a:prstGeom>
        </p:spPr>
      </p:pic>
      <p:pic>
        <p:nvPicPr>
          <p:cNvPr id="4" name="Billede 3" descr="Carlsberg - Wikipedia, den frie encyklopædi"/>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30482" y="2052600"/>
            <a:ext cx="2880000" cy="2160000"/>
          </a:xfrm>
          <a:prstGeom prst="rect">
            <a:avLst/>
          </a:prstGeom>
        </p:spPr>
      </p:pic>
      <p:pic>
        <p:nvPicPr>
          <p:cNvPr id="6" name="Billede 5" descr="Ragna Grubb - Wikipedia"/>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9200" y="2675087"/>
            <a:ext cx="2880000" cy="2160000"/>
          </a:xfrm>
          <a:prstGeom prst="rect">
            <a:avLst/>
          </a:prstGeom>
        </p:spPr>
      </p:pic>
      <p:sp>
        <p:nvSpPr>
          <p:cNvPr id="7" name="Tekstfelt 6"/>
          <p:cNvSpPr txBox="1"/>
          <p:nvPr/>
        </p:nvSpPr>
        <p:spPr>
          <a:xfrm>
            <a:off x="1231900" y="5613400"/>
            <a:ext cx="2672078" cy="461665"/>
          </a:xfrm>
          <a:prstGeom prst="rect">
            <a:avLst/>
          </a:prstGeom>
          <a:noFill/>
        </p:spPr>
        <p:txBody>
          <a:bodyPr wrap="none" rtlCol="0">
            <a:spAutoFit/>
          </a:bodyPr>
          <a:lstStyle/>
          <a:p>
            <a:r>
              <a:rPr lang="da-DK" sz="2400" b="1" dirty="0"/>
              <a:t>Kvindernes bygning</a:t>
            </a:r>
          </a:p>
        </p:txBody>
      </p:sp>
      <p:sp>
        <p:nvSpPr>
          <p:cNvPr id="8" name="Tekstfelt 7"/>
          <p:cNvSpPr txBox="1"/>
          <p:nvPr/>
        </p:nvSpPr>
        <p:spPr>
          <a:xfrm>
            <a:off x="8458200" y="5982732"/>
            <a:ext cx="1942135" cy="461665"/>
          </a:xfrm>
          <a:prstGeom prst="rect">
            <a:avLst/>
          </a:prstGeom>
          <a:noFill/>
        </p:spPr>
        <p:txBody>
          <a:bodyPr wrap="none" rtlCol="0">
            <a:spAutoFit/>
          </a:bodyPr>
          <a:lstStyle/>
          <a:p>
            <a:r>
              <a:rPr lang="da-DK" sz="2400" b="1" dirty="0"/>
              <a:t>Elefantporten</a:t>
            </a:r>
          </a:p>
        </p:txBody>
      </p:sp>
      <p:sp>
        <p:nvSpPr>
          <p:cNvPr id="9" name="Tekstfelt 8"/>
          <p:cNvSpPr txBox="1"/>
          <p:nvPr/>
        </p:nvSpPr>
        <p:spPr>
          <a:xfrm>
            <a:off x="3948651" y="4212600"/>
            <a:ext cx="1725601" cy="461665"/>
          </a:xfrm>
          <a:prstGeom prst="rect">
            <a:avLst/>
          </a:prstGeom>
          <a:noFill/>
        </p:spPr>
        <p:txBody>
          <a:bodyPr wrap="none" rtlCol="0">
            <a:spAutoFit/>
          </a:bodyPr>
          <a:lstStyle/>
          <a:p>
            <a:r>
              <a:rPr lang="da-DK" sz="2400" b="1" dirty="0"/>
              <a:t>Politigården</a:t>
            </a:r>
          </a:p>
        </p:txBody>
      </p:sp>
    </p:spTree>
    <p:extLst>
      <p:ext uri="{BB962C8B-B14F-4D97-AF65-F5344CB8AC3E}">
        <p14:creationId xmlns:p14="http://schemas.microsoft.com/office/powerpoint/2010/main" val="208103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Spalter</a:t>
            </a:r>
          </a:p>
        </p:txBody>
      </p:sp>
      <p:sp>
        <p:nvSpPr>
          <p:cNvPr id="4" name="Pladsholder til indhold 3"/>
          <p:cNvSpPr>
            <a:spLocks noGrp="1"/>
          </p:cNvSpPr>
          <p:nvPr>
            <p:ph idx="1"/>
          </p:nvPr>
        </p:nvSpPr>
        <p:spPr/>
        <p:txBody>
          <a:bodyPr>
            <a:normAutofit lnSpcReduction="10000"/>
          </a:bodyPr>
          <a:lstStyle/>
          <a:p>
            <a:pPr marL="0" indent="0">
              <a:buNone/>
            </a:pPr>
            <a:r>
              <a:rPr lang="da-DK" sz="2600" dirty="0"/>
              <a:t>Magtadskillelse eller magtdeling er navne for idéen om, at magten i en stat forfatningsmæssigt skal deles mellem to eller flere (mere eller mindre) uafhængige magtpoler, for at disse skal opveje og kontrollere hinanden og sikre, at en person eller gruppe ikke får for meget magt. Montesquieu omtaler magtens tredeling som en udøvende magt (præsident/statsminister, regering, herunder den offentlige forvaltning), en lovgivende magt (parlament, i Danmark Folketinget) og en dømmende magt (domstolene). Det er en udbredt misforståelse, at den udøvende magt repræsenteres af politiet. Politiet er rigtig nok et magtfuldt organ, men fungerer statsjuridisk blot som de organer, hvorigennem regeringen udøver sin magt. I øvrigt på linje med skattemyndighederne, militæret, sundhedsmyndighederne, miljømyndighederne etc.</a:t>
            </a:r>
          </a:p>
        </p:txBody>
      </p:sp>
    </p:spTree>
    <p:extLst>
      <p:ext uri="{BB962C8B-B14F-4D97-AF65-F5344CB8AC3E}">
        <p14:creationId xmlns:p14="http://schemas.microsoft.com/office/powerpoint/2010/main" val="1499721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919C69D96BB34EA968A549B6E638A0" ma:contentTypeVersion="8" ma:contentTypeDescription="Opret et nyt dokument." ma:contentTypeScope="" ma:versionID="9e68299b96a0e02f36eba3ad4e08826d">
  <xsd:schema xmlns:xsd="http://www.w3.org/2001/XMLSchema" xmlns:xs="http://www.w3.org/2001/XMLSchema" xmlns:p="http://schemas.microsoft.com/office/2006/metadata/properties" xmlns:ns2="ea42722d-5f09-4047-92fd-fc0cc5ccbc5d" targetNamespace="http://schemas.microsoft.com/office/2006/metadata/properties" ma:root="true" ma:fieldsID="5e6e26ce26db58be82be2edd6749820f" ns2:_="">
    <xsd:import namespace="ea42722d-5f09-4047-92fd-fc0cc5ccbc5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42722d-5f09-4047-92fd-fc0cc5ccbc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6BDD4B-4D5E-40F2-BB6F-3CB84B7CD5FD}"/>
</file>

<file path=customXml/itemProps2.xml><?xml version="1.0" encoding="utf-8"?>
<ds:datastoreItem xmlns:ds="http://schemas.openxmlformats.org/officeDocument/2006/customXml" ds:itemID="{045B67FD-8703-407C-ABB3-E185EE70E8C1}">
  <ds:schemaRefs>
    <ds:schemaRef ds:uri="http://schemas.microsoft.com/sharepoint/v3/contenttype/forms"/>
  </ds:schemaRefs>
</ds:datastoreItem>
</file>

<file path=customXml/itemProps3.xml><?xml version="1.0" encoding="utf-8"?>
<ds:datastoreItem xmlns:ds="http://schemas.openxmlformats.org/officeDocument/2006/customXml" ds:itemID="{98734E1A-0A10-44DC-BE1F-19716A404EC4}">
  <ds:schemaRefs>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2006/documentManagement/types"/>
    <ds:schemaRef ds:uri="http://purl.org/dc/elements/1.1/"/>
    <ds:schemaRef ds:uri="http://schemas.microsoft.com/office/infopath/2007/PartnerControls"/>
    <ds:schemaRef ds:uri="2d052a56-d24e-4b5a-8751-956cfa51962a"/>
  </ds:schemaRefs>
</ds:datastoreItem>
</file>

<file path=docProps/app.xml><?xml version="1.0" encoding="utf-8"?>
<Properties xmlns="http://schemas.openxmlformats.org/officeDocument/2006/extended-properties" xmlns:vt="http://schemas.openxmlformats.org/officeDocument/2006/docPropsVTypes">
  <Template/>
  <TotalTime>228</TotalTime>
  <Words>155</Words>
  <Application>Microsoft Office PowerPoint</Application>
  <PresentationFormat>Widescreen</PresentationFormat>
  <Paragraphs>14</Paragraphs>
  <Slides>4</Slides>
  <Notes>0</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4</vt:i4>
      </vt:variant>
    </vt:vector>
  </HeadingPairs>
  <TitlesOfParts>
    <vt:vector size="8" baseType="lpstr">
      <vt:lpstr>Arial</vt:lpstr>
      <vt:lpstr>Calibri</vt:lpstr>
      <vt:lpstr>Calibri Light</vt:lpstr>
      <vt:lpstr>Office Theme</vt:lpstr>
      <vt:lpstr>PowerPoint kursus</vt:lpstr>
      <vt:lpstr>Introduktion</vt:lpstr>
      <vt:lpstr>Billeder</vt:lpstr>
      <vt:lpstr>Spalter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Hans Hoffmann</dc:creator>
  <cp:lastModifiedBy>Hans Hoffmann</cp:lastModifiedBy>
  <cp:revision>20</cp:revision>
  <dcterms:created xsi:type="dcterms:W3CDTF">2013-04-06T18:08:46Z</dcterms:created>
  <dcterms:modified xsi:type="dcterms:W3CDTF">2019-03-25T21:14:36Z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0x01010028919C69D96BB34EA968A549B6E638A0</vt:lpwstr>
  </property>
</Properties>
</file>