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70" d="100"/>
          <a:sy n="70" d="100"/>
        </p:scale>
        <p:origin x="821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Butikker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2021</c:v>
                </c:pt>
              </c:numCache>
            </c:numRef>
          </c:cat>
          <c:val>
            <c:numRef>
              <c:f>'Ark1'!$B$2:$B$5</c:f>
              <c:numCache>
                <c:formatCode>General</c:formatCode>
                <c:ptCount val="4"/>
                <c:pt idx="0">
                  <c:v>375</c:v>
                </c:pt>
                <c:pt idx="1">
                  <c:v>400</c:v>
                </c:pt>
                <c:pt idx="2">
                  <c:v>450</c:v>
                </c:pt>
                <c:pt idx="3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3D-4372-9716-3B12EAE719A2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Medarbejdere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2021</c:v>
                </c:pt>
              </c:numCache>
            </c:numRef>
          </c:cat>
          <c:val>
            <c:numRef>
              <c:f>'Ark1'!$C$2:$C$5</c:f>
              <c:numCache>
                <c:formatCode>General</c:formatCode>
                <c:ptCount val="4"/>
                <c:pt idx="0">
                  <c:v>1200</c:v>
                </c:pt>
                <c:pt idx="1">
                  <c:v>1250</c:v>
                </c:pt>
                <c:pt idx="2">
                  <c:v>1275</c:v>
                </c:pt>
                <c:pt idx="3">
                  <c:v>1300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3D-4372-9716-3B12EAE719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1786288"/>
        <c:axId val="1511638512"/>
      </c:barChart>
      <c:catAx>
        <c:axId val="150178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511638512"/>
        <c:crosses val="autoZero"/>
        <c:auto val="1"/>
        <c:lblAlgn val="ctr"/>
        <c:lblOffset val="100"/>
        <c:noMultiLvlLbl val="0"/>
      </c:catAx>
      <c:valAx>
        <c:axId val="1511638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501786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4685395" y="1245856"/>
          <a:ext cx="174735" cy="765506"/>
        </a:xfrm>
        <a:custGeom>
          <a:avLst/>
          <a:gdLst/>
          <a:ahLst/>
          <a:cxnLst/>
          <a:rect l="0" t="0" r="0" b="0"/>
          <a:pathLst>
            <a:path>
              <a:moveTo>
                <a:pt x="174735" y="0"/>
              </a:moveTo>
              <a:lnTo>
                <a:pt x="174735" y="765506"/>
              </a:lnTo>
              <a:lnTo>
                <a:pt x="0" y="7655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860131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4027228" y="1356277"/>
              </a:lnTo>
              <a:lnTo>
                <a:pt x="4027228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860131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2013614" y="1356277"/>
              </a:lnTo>
              <a:lnTo>
                <a:pt x="2013614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814411" y="1245856"/>
          <a:ext cx="91440" cy="15310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846516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2013614" y="0"/>
              </a:moveTo>
              <a:lnTo>
                <a:pt x="2013614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832902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4027228" y="0"/>
              </a:moveTo>
              <a:lnTo>
                <a:pt x="4027228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028059" y="413784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028059" y="413784"/>
        <a:ext cx="1664143" cy="832071"/>
      </dsp:txXfrm>
    </dsp:sp>
    <dsp:sp modelId="{8AC6BE8F-C6DE-485F-9821-42942A9DAF37}">
      <dsp:nvSpPr>
        <dsp:cNvPr id="0" name=""/>
        <dsp:cNvSpPr/>
      </dsp:nvSpPr>
      <dsp:spPr>
        <a:xfrm>
          <a:off x="830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830" y="2776868"/>
        <a:ext cx="1664143" cy="832071"/>
      </dsp:txXfrm>
    </dsp:sp>
    <dsp:sp modelId="{7CDB00ED-F02D-439A-A3FF-6831AD3FE716}">
      <dsp:nvSpPr>
        <dsp:cNvPr id="0" name=""/>
        <dsp:cNvSpPr/>
      </dsp:nvSpPr>
      <dsp:spPr>
        <a:xfrm>
          <a:off x="2014444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014444" y="2776868"/>
        <a:ext cx="1664143" cy="832071"/>
      </dsp:txXfrm>
    </dsp:sp>
    <dsp:sp modelId="{E47020DE-F0F5-4BA1-805E-0EDEC55C8488}">
      <dsp:nvSpPr>
        <dsp:cNvPr id="0" name=""/>
        <dsp:cNvSpPr/>
      </dsp:nvSpPr>
      <dsp:spPr>
        <a:xfrm>
          <a:off x="4028059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028059" y="2776868"/>
        <a:ext cx="1664143" cy="832071"/>
      </dsp:txXfrm>
    </dsp:sp>
    <dsp:sp modelId="{1B0D6D33-6AE4-46F5-9BE0-75EB3C1BA320}">
      <dsp:nvSpPr>
        <dsp:cNvPr id="0" name=""/>
        <dsp:cNvSpPr/>
      </dsp:nvSpPr>
      <dsp:spPr>
        <a:xfrm>
          <a:off x="6041673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041673" y="2776868"/>
        <a:ext cx="1664143" cy="832071"/>
      </dsp:txXfrm>
    </dsp:sp>
    <dsp:sp modelId="{1C69D7E8-1897-40D8-80B8-B36E63277713}">
      <dsp:nvSpPr>
        <dsp:cNvPr id="0" name=""/>
        <dsp:cNvSpPr/>
      </dsp:nvSpPr>
      <dsp:spPr>
        <a:xfrm>
          <a:off x="8055287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8055287" y="2776868"/>
        <a:ext cx="1664143" cy="832071"/>
      </dsp:txXfrm>
    </dsp:sp>
    <dsp:sp modelId="{06E7A541-4B89-4C25-86B7-DFC7559E28AF}">
      <dsp:nvSpPr>
        <dsp:cNvPr id="0" name=""/>
        <dsp:cNvSpPr/>
      </dsp:nvSpPr>
      <dsp:spPr>
        <a:xfrm>
          <a:off x="3021251" y="1595326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021251" y="1595326"/>
        <a:ext cx="1664143" cy="8320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684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6500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265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24047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973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7780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28851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1447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4279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05622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556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879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  <a:p>
            <a:r>
              <a:rPr lang="da-DK" dirty="0"/>
              <a:t>Forretningsgrundlag</a:t>
            </a:r>
          </a:p>
          <a:p>
            <a:r>
              <a:rPr lang="da-DK" dirty="0"/>
              <a:t>Målsætning</a:t>
            </a:r>
          </a:p>
          <a:p>
            <a:r>
              <a:rPr lang="da-DK" dirty="0"/>
              <a:t>Medlemmer</a:t>
            </a:r>
          </a:p>
          <a:p>
            <a:r>
              <a:rPr lang="da-DK" dirty="0"/>
              <a:t>Organisation</a:t>
            </a:r>
          </a:p>
          <a:p>
            <a:r>
              <a:rPr lang="da-DK" dirty="0"/>
              <a:t>Salgstal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VideoBuster A/S er oprettet i 1991</a:t>
            </a:r>
          </a:p>
          <a:p>
            <a:r>
              <a:rPr lang="da-DK" dirty="0"/>
              <a:t>35 medarbejdere</a:t>
            </a:r>
          </a:p>
          <a:p>
            <a:r>
              <a:rPr lang="da-DK" dirty="0"/>
              <a:t>Hovedkontor i Danmark</a:t>
            </a:r>
          </a:p>
          <a:p>
            <a:r>
              <a:rPr lang="da-DK" dirty="0"/>
              <a:t>Butikker i hele Norden</a:t>
            </a:r>
          </a:p>
          <a:p>
            <a:pPr lvl="1"/>
            <a:r>
              <a:rPr lang="da-DK" dirty="0"/>
              <a:t>Danmark</a:t>
            </a:r>
          </a:p>
          <a:p>
            <a:pPr lvl="1"/>
            <a:r>
              <a:rPr lang="da-DK" dirty="0"/>
              <a:t>Sverige</a:t>
            </a:r>
          </a:p>
          <a:p>
            <a:pPr lvl="1"/>
            <a:r>
              <a:rPr lang="da-DK" dirty="0"/>
              <a:t>Norge</a:t>
            </a:r>
          </a:p>
          <a:p>
            <a:pPr lvl="1"/>
            <a:r>
              <a:rPr lang="da-DK" dirty="0"/>
              <a:t>Finland</a:t>
            </a:r>
          </a:p>
          <a:p>
            <a:r>
              <a:rPr lang="da-DK" dirty="0"/>
              <a:t>Både private og firmakunder</a:t>
            </a:r>
          </a:p>
        </p:txBody>
      </p:sp>
      <p:sp>
        <p:nvSpPr>
          <p:cNvPr id="4" name="Dobbeltbølget fane 3">
            <a:extLst>
              <a:ext uri="{FF2B5EF4-FFF2-40B4-BE49-F238E27FC236}">
                <a16:creationId xmlns:a16="http://schemas.microsoft.com/office/drawing/2014/main" id="{B435F161-542F-4DDF-ABF0-292E9D7B781F}"/>
              </a:ext>
            </a:extLst>
          </p:cNvPr>
          <p:cNvSpPr/>
          <p:nvPr/>
        </p:nvSpPr>
        <p:spPr>
          <a:xfrm>
            <a:off x="6816080" y="2084832"/>
            <a:ext cx="4608512" cy="2376264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400" dirty="0"/>
              <a:t>VideoBuster – Din filmpartner!</a:t>
            </a:r>
            <a:endParaRPr lang="LID4096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Salg og udlejning af film</a:t>
            </a:r>
          </a:p>
          <a:p>
            <a:pPr lvl="1"/>
            <a:r>
              <a:rPr lang="da-DK" dirty="0"/>
              <a:t>DVD film</a:t>
            </a:r>
          </a:p>
          <a:p>
            <a:pPr lvl="1"/>
            <a:r>
              <a:rPr lang="da-DK" dirty="0"/>
              <a:t>VHS film</a:t>
            </a:r>
          </a:p>
          <a:p>
            <a:r>
              <a:rPr lang="da-DK" dirty="0"/>
              <a:t>Forretning</a:t>
            </a:r>
          </a:p>
          <a:p>
            <a:pPr lvl="1"/>
            <a:r>
              <a:rPr lang="da-DK" dirty="0"/>
              <a:t>Via hjemmeside</a:t>
            </a:r>
          </a:p>
          <a:p>
            <a:pPr lvl="1"/>
            <a:r>
              <a:rPr lang="da-DK" dirty="0"/>
              <a:t>Via VideoBuster A/S butikker</a:t>
            </a:r>
          </a:p>
          <a:p>
            <a:pPr lvl="1"/>
            <a:r>
              <a:rPr lang="da-DK" dirty="0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Målsætning</a:t>
            </a:r>
          </a:p>
        </p:txBody>
      </p:sp>
      <p:graphicFrame>
        <p:nvGraphicFramePr>
          <p:cNvPr id="13" name="Pladsholder til indhold 12">
            <a:extLst>
              <a:ext uri="{FF2B5EF4-FFF2-40B4-BE49-F238E27FC236}">
                <a16:creationId xmlns:a16="http://schemas.microsoft.com/office/drawing/2014/main" id="{2DAF6C57-F7F7-487E-A935-D9303C55FD3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9269432"/>
              </p:ext>
            </p:extLst>
          </p:nvPr>
        </p:nvGraphicFramePr>
        <p:xfrm>
          <a:off x="5715000" y="822325"/>
          <a:ext cx="5678488" cy="5184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D40C5236-DD56-469E-981D-F18F53BCE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r>
              <a:rPr lang="da-DK" dirty="0"/>
              <a:t>Øge antallet af medarbejdere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1023938" y="2286000"/>
          <a:ext cx="9720265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053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81002" marR="81002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05273A-FB8B-419D-950B-CDF6716C181C}">
  <ds:schemaRefs>
    <ds:schemaRef ds:uri="http://purl.org/dc/terms/"/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ea42722d-5f09-4047-92fd-fc0cc5ccbc5d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F542685C-2D88-418B-BD1C-4DE21AF317D4}"/>
</file>

<file path=customXml/itemProps3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334</TotalTime>
  <Words>173</Words>
  <Application>Microsoft Office PowerPoint</Application>
  <PresentationFormat>Widescreen</PresentationFormat>
  <Paragraphs>73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3" baseType="lpstr">
      <vt:lpstr>Calibri</vt:lpstr>
      <vt:lpstr>Tw Cen MT</vt:lpstr>
      <vt:lpstr>Tw Cen MT Condensed</vt:lpstr>
      <vt:lpstr>Wingdings 3</vt:lpstr>
      <vt:lpstr>Integral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38</cp:revision>
  <dcterms:created xsi:type="dcterms:W3CDTF">2007-06-11T09:44:15Z</dcterms:created>
  <dcterms:modified xsi:type="dcterms:W3CDTF">2018-06-26T11:21:11Z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907900</vt:r8>
  </property>
  <property fmtid="{D5CDD505-2E9C-101B-9397-08002B2CF9AE}" pid="4" name="ComplianceAssetId">
    <vt:lpwstr/>
  </property>
</Properties>
</file>