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90" autoAdjust="0"/>
    <p:restoredTop sz="95014" autoAdjust="0"/>
  </p:normalViewPr>
  <p:slideViewPr>
    <p:cSldViewPr>
      <p:cViewPr varScale="1">
        <p:scale>
          <a:sx n="82" d="100"/>
          <a:sy n="82" d="100"/>
        </p:scale>
        <p:origin x="54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F53E8D26-A41E-4421-82F2-5381EF007A34}"/>
    <pc:docChg chg="undo custSel modSld modMainMaster">
      <pc:chgData name="Hans Hoffmann" userId="f82980a9-f4f1-4452-b2c3-fdebc7f56ebe" providerId="ADAL" clId="{F53E8D26-A41E-4421-82F2-5381EF007A34}" dt="2018-01-10T12:51:18.382" v="29"/>
      <pc:docMkLst>
        <pc:docMk/>
      </pc:docMkLst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56"/>
        </pc:sldMkLst>
        <pc:spChg chg="mod">
          <ac:chgData name="Hans Hoffmann" userId="f82980a9-f4f1-4452-b2c3-fdebc7f56ebe" providerId="ADAL" clId="{F53E8D26-A41E-4421-82F2-5381EF007A34}" dt="2018-01-10T12:29:25.052" v="3" actId="20577"/>
          <ac:spMkLst>
            <pc:docMk/>
            <pc:sldMk cId="0" sldId="256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6"/>
            <ac:spMk id="4" creationId="{FFB6F814-C9F2-4870-B957-F45BAB679C38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6"/>
            <ac:spMk id="5" creationId="{877A4111-DDF9-4E40-B1E7-70E04816A6C6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6"/>
            <ac:spMk id="6" creationId="{BA1FE09B-8FCA-458A-893B-8BD7E42EEFED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6"/>
            <ac:spMk id="7" creationId="{11FF2F6E-D1D9-4A80-AD72-72C08BBA8B21}"/>
          </ac:spMkLst>
        </pc:spChg>
      </pc:sldChg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57"/>
        </pc:sldMkLst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7"/>
            <ac:spMk id="3" creationId="{1928143D-9A30-4C63-892B-BBBDF8F70C70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7"/>
            <ac:spMk id="5" creationId="{AEE01487-6A26-4686-8A86-EA47A5B8FFAF}"/>
          </ac:spMkLst>
        </pc:spChg>
        <pc:spChg chg="add del mod">
          <ac:chgData name="Hans Hoffmann" userId="f82980a9-f4f1-4452-b2c3-fdebc7f56ebe" providerId="ADAL" clId="{F53E8D26-A41E-4421-82F2-5381EF007A34}" dt="2018-01-10T12:48:25.309" v="8"/>
          <ac:spMkLst>
            <pc:docMk/>
            <pc:sldMk cId="0" sldId="257"/>
            <ac:spMk id="6" creationId="{C5B5C083-1C38-4EF6-AC72-D2CCF2AF5553}"/>
          </ac:spMkLst>
        </pc:spChg>
        <pc:spChg chg="add del mod">
          <ac:chgData name="Hans Hoffmann" userId="f82980a9-f4f1-4452-b2c3-fdebc7f56ebe" providerId="ADAL" clId="{F53E8D26-A41E-4421-82F2-5381EF007A34}" dt="2018-01-10T12:48:25.309" v="8"/>
          <ac:spMkLst>
            <pc:docMk/>
            <pc:sldMk cId="0" sldId="257"/>
            <ac:spMk id="7" creationId="{EDD50F7F-0021-46FB-8D36-D7011E0E60A3}"/>
          </ac:spMkLst>
        </pc:spChg>
        <pc:spChg chg="add del mod">
          <ac:chgData name="Hans Hoffmann" userId="f82980a9-f4f1-4452-b2c3-fdebc7f56ebe" providerId="ADAL" clId="{F53E8D26-A41E-4421-82F2-5381EF007A34}" dt="2018-01-10T12:51:06.790" v="26"/>
          <ac:spMkLst>
            <pc:docMk/>
            <pc:sldMk cId="0" sldId="257"/>
            <ac:spMk id="8" creationId="{128BD837-232F-4DB7-BB23-5BECE68D06AD}"/>
          </ac:spMkLst>
        </pc:spChg>
        <pc:spChg chg="add del mod">
          <ac:chgData name="Hans Hoffmann" userId="f82980a9-f4f1-4452-b2c3-fdebc7f56ebe" providerId="ADAL" clId="{F53E8D26-A41E-4421-82F2-5381EF007A34}" dt="2018-01-10T12:51:13.596" v="28" actId="478"/>
          <ac:spMkLst>
            <pc:docMk/>
            <pc:sldMk cId="0" sldId="257"/>
            <ac:spMk id="10" creationId="{1176B7FF-374C-4BE2-99F4-E794BDE151BC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7"/>
            <ac:spMk id="11" creationId="{8FA41CE3-6531-488E-9CCF-CB6397DAB761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7"/>
            <ac:spMk id="12" creationId="{E911E880-D9F4-4E65-A2CB-6468253A9245}"/>
          </ac:spMkLst>
        </pc:spChg>
        <pc:graphicFrameChg chg="add del mod">
          <ac:chgData name="Hans Hoffmann" userId="f82980a9-f4f1-4452-b2c3-fdebc7f56ebe" providerId="ADAL" clId="{F53E8D26-A41E-4421-82F2-5381EF007A34}" dt="2018-01-10T12:51:13.596" v="28" actId="478"/>
          <ac:graphicFrameMkLst>
            <pc:docMk/>
            <pc:sldMk cId="0" sldId="257"/>
            <ac:graphicFrameMk id="4" creationId="{00000000-0000-0000-0000-000000000000}"/>
          </ac:graphicFrameMkLst>
        </pc:graphicFrameChg>
      </pc:sldChg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58"/>
        </pc:sldMkLst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8"/>
            <ac:spMk id="3" creationId="{E9BBA6E7-8437-49F4-9275-19CDF9CFA394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8"/>
            <ac:spMk id="5" creationId="{13950B30-C9B4-4D02-A202-CBC8C143D170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8"/>
            <ac:spMk id="6" creationId="{F19BDA15-72A0-4795-9285-305614D66D2B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8"/>
            <ac:spMk id="7" creationId="{8BEE2BA2-4FC0-4A31-9AEB-0ACBE82295D4}"/>
          </ac:spMkLst>
        </pc:spChg>
        <pc:graphicFrameChg chg="mod">
          <ac:chgData name="Hans Hoffmann" userId="f82980a9-f4f1-4452-b2c3-fdebc7f56ebe" providerId="ADAL" clId="{F53E8D26-A41E-4421-82F2-5381EF007A34}" dt="2018-01-10T12:50:43.846" v="20"/>
          <ac:graphicFrameMkLst>
            <pc:docMk/>
            <pc:sldMk cId="0" sldId="258"/>
            <ac:graphicFrameMk id="4" creationId="{00000000-0000-0000-0000-000000000000}"/>
          </ac:graphicFrameMkLst>
        </pc:graphicFrameChg>
      </pc:sldChg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59"/>
        </pc:sldMkLst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9"/>
            <ac:spMk id="3" creationId="{2A27BF52-682A-4F6C-9BB3-6F100055019E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9"/>
            <ac:spMk id="5" creationId="{1A6C2185-FB5D-4CA1-B196-A7938F3CA696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9"/>
            <ac:spMk id="6" creationId="{06B0C23C-C54F-4B37-BA1A-5010269E4884}"/>
          </ac:spMkLst>
        </pc:spChg>
        <pc:spChg chg="add del mod">
          <ac:chgData name="Hans Hoffmann" userId="f82980a9-f4f1-4452-b2c3-fdebc7f56ebe" providerId="ADAL" clId="{F53E8D26-A41E-4421-82F2-5381EF007A34}" dt="2018-01-10T12:49:30.242" v="9"/>
          <ac:spMkLst>
            <pc:docMk/>
            <pc:sldMk cId="0" sldId="259"/>
            <ac:spMk id="7" creationId="{651BB30C-4B5E-4A6F-8B77-079D65DC8511}"/>
          </ac:spMkLst>
        </pc:spChg>
        <pc:spChg chg="add del mod">
          <ac:chgData name="Hans Hoffmann" userId="f82980a9-f4f1-4452-b2c3-fdebc7f56ebe" providerId="ADAL" clId="{F53E8D26-A41E-4421-82F2-5381EF007A34}" dt="2018-01-10T12:49:30.242" v="9"/>
          <ac:spMkLst>
            <pc:docMk/>
            <pc:sldMk cId="0" sldId="259"/>
            <ac:spMk id="9" creationId="{C88DB73E-2708-446E-A703-A7BBD2B91955}"/>
          </ac:spMkLst>
        </pc:spChg>
        <pc:spChg chg="add del mod">
          <ac:chgData name="Hans Hoffmann" userId="f82980a9-f4f1-4452-b2c3-fdebc7f56ebe" providerId="ADAL" clId="{F53E8D26-A41E-4421-82F2-5381EF007A34}" dt="2018-01-10T12:49:30.242" v="9"/>
          <ac:spMkLst>
            <pc:docMk/>
            <pc:sldMk cId="0" sldId="259"/>
            <ac:spMk id="10" creationId="{7C218322-528D-466E-BE79-3A4C83FF4022}"/>
          </ac:spMkLst>
        </pc:spChg>
        <pc:spChg chg="add mod">
          <ac:chgData name="Hans Hoffmann" userId="f82980a9-f4f1-4452-b2c3-fdebc7f56ebe" providerId="ADAL" clId="{F53E8D26-A41E-4421-82F2-5381EF007A34}" dt="2018-01-10T12:49:57.590" v="14" actId="478"/>
          <ac:spMkLst>
            <pc:docMk/>
            <pc:sldMk cId="0" sldId="259"/>
            <ac:spMk id="14" creationId="{769D1956-1BC1-4274-AE7A-EB9FF2649CEE}"/>
          </ac:spMkLst>
        </pc:spChg>
        <pc:spChg chg="add del mod">
          <ac:chgData name="Hans Hoffmann" userId="f82980a9-f4f1-4452-b2c3-fdebc7f56ebe" providerId="ADAL" clId="{F53E8D26-A41E-4421-82F2-5381EF007A34}" dt="2018-01-10T12:50:21.830" v="18"/>
          <ac:spMkLst>
            <pc:docMk/>
            <pc:sldMk cId="0" sldId="259"/>
            <ac:spMk id="16" creationId="{6EA7781A-3966-4EC5-91FA-277DDA0F4BB1}"/>
          </ac:spMkLst>
        </pc:spChg>
        <pc:spChg chg="add del mod">
          <ac:chgData name="Hans Hoffmann" userId="f82980a9-f4f1-4452-b2c3-fdebc7f56ebe" providerId="ADAL" clId="{F53E8D26-A41E-4421-82F2-5381EF007A34}" dt="2018-01-10T12:50:21.830" v="18"/>
          <ac:spMkLst>
            <pc:docMk/>
            <pc:sldMk cId="0" sldId="259"/>
            <ac:spMk id="17" creationId="{508DFD2B-8261-44EA-B390-AD6E10BD0A2E}"/>
          </ac:spMkLst>
        </pc:spChg>
        <pc:spChg chg="add del mod">
          <ac:chgData name="Hans Hoffmann" userId="f82980a9-f4f1-4452-b2c3-fdebc7f56ebe" providerId="ADAL" clId="{F53E8D26-A41E-4421-82F2-5381EF007A34}" dt="2018-01-10T12:50:21.830" v="18"/>
          <ac:spMkLst>
            <pc:docMk/>
            <pc:sldMk cId="0" sldId="259"/>
            <ac:spMk id="18" creationId="{49E943B8-488B-4E6C-BA08-8C2CBB7422E3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9"/>
            <ac:spMk id="19" creationId="{DC230750-BA32-4CA9-BA44-6B78A1274738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9"/>
            <ac:spMk id="20" creationId="{ECBBA625-DF7F-415A-9D5A-3B6A2D65F70C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9"/>
            <ac:spMk id="21" creationId="{CC2288C9-1867-4A3A-924F-E0BE93AD8C97}"/>
          </ac:spMkLst>
        </pc:spChg>
        <pc:graphicFrameChg chg="del mod">
          <ac:chgData name="Hans Hoffmann" userId="f82980a9-f4f1-4452-b2c3-fdebc7f56ebe" providerId="ADAL" clId="{F53E8D26-A41E-4421-82F2-5381EF007A34}" dt="2018-01-10T12:49:57.590" v="14" actId="478"/>
          <ac:graphicFrameMkLst>
            <pc:docMk/>
            <pc:sldMk cId="0" sldId="259"/>
            <ac:graphicFrameMk id="4" creationId="{00000000-0000-0000-0000-000000000000}"/>
          </ac:graphicFrameMkLst>
        </pc:graphicFrameChg>
        <pc:graphicFrameChg chg="add del">
          <ac:chgData name="Hans Hoffmann" userId="f82980a9-f4f1-4452-b2c3-fdebc7f56ebe" providerId="ADAL" clId="{F53E8D26-A41E-4421-82F2-5381EF007A34}" dt="2018-01-10T12:49:52.357" v="13" actId="478"/>
          <ac:graphicFrameMkLst>
            <pc:docMk/>
            <pc:sldMk cId="0" sldId="259"/>
            <ac:graphicFrameMk id="11" creationId="{D60F69F6-2F43-4B72-A0CB-CA3560591F61}"/>
          </ac:graphicFrameMkLst>
        </pc:graphicFrameChg>
        <pc:graphicFrameChg chg="add del mod">
          <ac:chgData name="Hans Hoffmann" userId="f82980a9-f4f1-4452-b2c3-fdebc7f56ebe" providerId="ADAL" clId="{F53E8D26-A41E-4421-82F2-5381EF007A34}" dt="2018-01-10T12:50:19.700" v="17" actId="478"/>
          <ac:graphicFrameMkLst>
            <pc:docMk/>
            <pc:sldMk cId="0" sldId="259"/>
            <ac:graphicFrameMk id="12" creationId="{393F8F9E-8EA9-424F-A8A6-BE4F91295199}"/>
          </ac:graphicFrameMkLst>
        </pc:graphicFrameChg>
        <pc:graphicFrameChg chg="mod">
          <ac:chgData name="Hans Hoffmann" userId="f82980a9-f4f1-4452-b2c3-fdebc7f56ebe" providerId="ADAL" clId="{F53E8D26-A41E-4421-82F2-5381EF007A34}" dt="2018-01-10T12:50:14.166" v="16"/>
          <ac:graphicFrameMkLst>
            <pc:docMk/>
            <pc:sldMk cId="0" sldId="259"/>
            <ac:graphicFrameMk id="15" creationId="{69284F94-15F0-4854-BA06-07B094D9943B}"/>
          </ac:graphicFrameMkLst>
        </pc:graphicFrameChg>
        <pc:picChg chg="mod">
          <ac:chgData name="Hans Hoffmann" userId="f82980a9-f4f1-4452-b2c3-fdebc7f56ebe" providerId="ADAL" clId="{F53E8D26-A41E-4421-82F2-5381EF007A34}" dt="2018-01-10T12:30:04.414" v="6"/>
          <ac:picMkLst>
            <pc:docMk/>
            <pc:sldMk cId="0" sldId="259"/>
            <ac:picMk id="8" creationId="{00000000-0000-0000-0000-000000000000}"/>
          </ac:picMkLst>
        </pc:picChg>
      </pc:sldChg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60"/>
        </pc:sldMkLst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60"/>
            <ac:spMk id="2" creationId="{1D13D5A1-48D9-4CFD-B8BE-A7541E2BFC59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60"/>
            <ac:spMk id="3" creationId="{8E29CFCC-9DF4-4A98-993B-2C51F429A46B}"/>
          </ac:spMkLst>
        </pc:spChg>
        <pc:spChg chg="mod">
          <ac:chgData name="Hans Hoffmann" userId="f82980a9-f4f1-4452-b2c3-fdebc7f56ebe" providerId="ADAL" clId="{F53E8D26-A41E-4421-82F2-5381EF007A34}" dt="2018-01-10T12:29:39.919" v="5" actId="20577"/>
          <ac:spMkLst>
            <pc:docMk/>
            <pc:sldMk cId="0" sldId="260"/>
            <ac:spMk id="4" creationId="{00000000-0000-0000-0000-000000000000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60"/>
            <ac:spMk id="6" creationId="{9C0AD844-5424-4B24-B6CF-78A7CF769D2F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60"/>
            <ac:spMk id="7" creationId="{0BF2CAE0-72C1-4815-A268-7B5886F1AA9C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60"/>
            <ac:spMk id="8" creationId="{1D81DFF4-90BA-4BB8-A6C5-CED13C637864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60"/>
            <ac:spMk id="9" creationId="{B516D58C-7F8B-4E3E-BA76-65F34743D94B}"/>
          </ac:spMkLst>
        </pc:spChg>
        <pc:picChg chg="mod">
          <ac:chgData name="Hans Hoffmann" userId="f82980a9-f4f1-4452-b2c3-fdebc7f56ebe" providerId="ADAL" clId="{F53E8D26-A41E-4421-82F2-5381EF007A34}" dt="2018-01-10T12:30:04.414" v="6"/>
          <ac:picMkLst>
            <pc:docMk/>
            <pc:sldMk cId="0" sldId="260"/>
            <ac:picMk id="12" creationId="{00000000-0000-0000-0000-000000000000}"/>
          </ac:picMkLst>
        </pc:picChg>
      </pc:sldChg>
      <pc:sldMasterChg chg="modSp modSldLayout">
        <pc:chgData name="Hans Hoffmann" userId="f82980a9-f4f1-4452-b2c3-fdebc7f56ebe" providerId="ADAL" clId="{F53E8D26-A41E-4421-82F2-5381EF007A34}" dt="2018-01-10T12:30:04.414" v="6"/>
        <pc:sldMasterMkLst>
          <pc:docMk/>
          <pc:sldMasterMk cId="1558698387" sldId="2147483732"/>
        </pc:sldMasterMkLst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2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3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4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5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6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10" creationId="{00000000-0000-0000-0000-000000000000}"/>
          </ac:spMkLst>
        </pc:spChg>
        <pc:picChg chg="mod">
          <ac:chgData name="Hans Hoffmann" userId="f82980a9-f4f1-4452-b2c3-fdebc7f56ebe" providerId="ADAL" clId="{F53E8D26-A41E-4421-82F2-5381EF007A34}" dt="2018-01-10T12:30:04.414" v="6"/>
          <ac:picMkLst>
            <pc:docMk/>
            <pc:sldMasterMk cId="1558698387" sldId="2147483732"/>
            <ac:picMk id="12" creationId="{00000000-0000-0000-0000-000000000000}"/>
          </ac:picMkLst>
        </pc:picChg>
        <pc:cxnChg chg="mod">
          <ac:chgData name="Hans Hoffmann" userId="f82980a9-f4f1-4452-b2c3-fdebc7f56ebe" providerId="ADAL" clId="{F53E8D26-A41E-4421-82F2-5381EF007A34}" dt="2018-01-10T12:30:04.414" v="6"/>
          <ac:cxnSpMkLst>
            <pc:docMk/>
            <pc:sldMasterMk cId="1558698387" sldId="2147483732"/>
            <ac:cxnSpMk id="13" creationId="{00000000-0000-0000-0000-000000000000}"/>
          </ac:cxnSpMkLst>
        </pc:cxn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680056815" sldId="2147483733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680056815" sldId="2147483733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680056815" sldId="2147483733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680056815" sldId="2147483733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680056815" sldId="2147483733"/>
              <ac:spMk id="6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680056815" sldId="2147483733"/>
              <ac:cxnSpMk id="15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2220460079" sldId="2147483734"/>
          </pc:sldLayoutMkLst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2220460079" sldId="2147483734"/>
              <ac:cxnSpMk id="33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2611985420" sldId="2147483735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611985420" sldId="214748373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611985420" sldId="2147483735"/>
              <ac:spMk id="3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2611985420" sldId="2147483735"/>
              <ac:cxnSpMk id="15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2760527053" sldId="2147483736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60527053" sldId="2147483736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60527053" sldId="2147483736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60527053" sldId="2147483736"/>
              <ac:spMk id="4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2760527053" sldId="2147483736"/>
              <ac:cxnSpMk id="33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2792122977" sldId="2147483737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6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2792122977" sldId="2147483737"/>
              <ac:cxnSpMk id="36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4053967518" sldId="2147483738"/>
          </pc:sldLayoutMkLst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4053967518" sldId="2147483738"/>
              <ac:cxnSpMk id="32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4092245922" sldId="2147483740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4092245922" sldId="2147483740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4092245922" sldId="2147483740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4092245922" sldId="2147483740"/>
              <ac:spMk id="4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4092245922" sldId="2147483740"/>
              <ac:cxnSpMk id="17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3677669823" sldId="2147483741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6" creationId="{00000000-0000-0000-0000-000000000000}"/>
            </ac:spMkLst>
          </pc:spChg>
          <pc:grpChg chg="mod">
            <ac:chgData name="Hans Hoffmann" userId="f82980a9-f4f1-4452-b2c3-fdebc7f56ebe" providerId="ADAL" clId="{F53E8D26-A41E-4421-82F2-5381EF007A34}" dt="2018-01-10T12:30:04.414" v="6"/>
            <ac:grpSpMkLst>
              <pc:docMk/>
              <pc:sldMasterMk cId="1558698387" sldId="2147483732"/>
              <pc:sldLayoutMk cId="3677669823" sldId="2147483741"/>
              <ac:grpSpMk id="13" creationId="{00000000-0000-0000-0000-000000000000}"/>
            </ac:grpSpMkLst>
          </pc:gr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3677669823" sldId="2147483741"/>
              <ac:cxnSpMk id="31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3193033668" sldId="2147483742"/>
          </pc:sldLayoutMkLst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3193033668" sldId="2147483742"/>
              <ac:cxnSpMk id="33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581658093" sldId="2147483743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581658093" sldId="2147483743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581658093" sldId="2147483743"/>
              <ac:spMk id="3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581658093" sldId="2147483743"/>
              <ac:cxnSpMk id="15" creationId="{00000000-0000-0000-0000-000000000000}"/>
            </ac:cxnSpMkLst>
          </pc:cxn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862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2017 </a:t>
            </a:r>
          </a:p>
        </c:rich>
      </c:tx>
      <c:layout>
        <c:manualLayout>
          <c:xMode val="edge"/>
          <c:yMode val="edge"/>
          <c:x val="0.1185735305814046"/>
          <c:y val="1.9291152141893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862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8-403C-9CD9-1B9D812C7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8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8105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61621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151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804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654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3282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822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4652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8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96538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74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Økonomi 2018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67287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Antal kilometer 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Fokus - 1.1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Henrik Madsen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</a:t>
                      </a:r>
                      <a:r>
                        <a:rPr lang="da-DK" sz="1400" u="none" strike="noStrike" dirty="0" err="1"/>
                        <a:t>Mondeo</a:t>
                      </a:r>
                      <a:r>
                        <a:rPr lang="da-DK" sz="1400" u="none" strike="noStrike" dirty="0"/>
                        <a:t>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Michael Malmgren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Peter Søndergård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Kim Lund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Lis Winding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</a:t>
                      </a:r>
                      <a:r>
                        <a:rPr lang="da-DK" sz="1400" u="none" strike="noStrike" dirty="0" err="1"/>
                        <a:t>Zafira</a:t>
                      </a:r>
                      <a:r>
                        <a:rPr lang="da-DK" sz="1400" u="none" strike="noStrike" dirty="0"/>
                        <a:t>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Jan Larsen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Lars Kofoed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Kasper Schultz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</a:t>
                      </a:r>
                      <a:r>
                        <a:rPr lang="da-DK" sz="1400" u="none" strike="noStrike" dirty="0" err="1"/>
                        <a:t>Octavia</a:t>
                      </a:r>
                      <a:r>
                        <a:rPr lang="da-DK" sz="1400" u="none" strike="noStrike" dirty="0"/>
                        <a:t> </a:t>
                      </a:r>
                      <a:r>
                        <a:rPr lang="da-DK" sz="1400" u="none" strike="noStrike" dirty="0" err="1"/>
                        <a:t>Combi</a:t>
                      </a:r>
                      <a:r>
                        <a:rPr lang="da-DK" sz="1400" u="none" strike="noStrike" dirty="0"/>
                        <a:t>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Klaus Johansen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</a:t>
                      </a:r>
                      <a:r>
                        <a:rPr lang="da-DK" sz="1400" u="none" strike="noStrike" dirty="0" err="1"/>
                        <a:t>Avensis</a:t>
                      </a:r>
                      <a:r>
                        <a:rPr lang="da-DK" sz="1400" u="none" strike="noStrike" dirty="0"/>
                        <a:t>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Allan Carlsen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 -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26101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Boligudgifter</a:t>
            </a:r>
            <a:endParaRPr lang="da-DK" dirty="0"/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69284F94-15F0-4854-BA06-07B094D994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4588675"/>
              </p:ext>
            </p:extLst>
          </p:nvPr>
        </p:nvGraphicFramePr>
        <p:xfrm>
          <a:off x="1096963" y="1846263"/>
          <a:ext cx="4938712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356">
                  <a:extLst>
                    <a:ext uri="{9D8B030D-6E8A-4147-A177-3AD203B41FA5}">
                      <a16:colId xmlns:a16="http://schemas.microsoft.com/office/drawing/2014/main" val="2939733102"/>
                    </a:ext>
                  </a:extLst>
                </a:gridCol>
                <a:gridCol w="2469356">
                  <a:extLst>
                    <a:ext uri="{9D8B030D-6E8A-4147-A177-3AD203B41FA5}">
                      <a16:colId xmlns:a16="http://schemas.microsoft.com/office/drawing/2014/main" val="27352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Udgift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Beløb i tusinder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3672662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Husleje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402945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72252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7728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Vinduespudsning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118826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Ombygning af butikker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036514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Forsikringer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4936103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51881"/>
            <a:ext cx="4937125" cy="34114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Tiltag i 2018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/>
              <a:t>Oprettelse af 3 butikker</a:t>
            </a:r>
          </a:p>
          <a:p>
            <a:r>
              <a:rPr lang="da-DK"/>
              <a:t>Ny butiksindretning</a:t>
            </a:r>
          </a:p>
          <a:p>
            <a:r>
              <a:rPr lang="da-DK"/>
              <a:t>Ensrettet markedsføring</a:t>
            </a:r>
          </a:p>
          <a:p>
            <a:r>
              <a:rPr lang="da-DK"/>
              <a:t>Nye medarbejdere</a:t>
            </a:r>
          </a:p>
          <a:p>
            <a:r>
              <a:rPr lang="da-DK"/>
              <a:t>Flere mersalgsprodukter</a:t>
            </a:r>
          </a:p>
          <a:p>
            <a:r>
              <a:rPr lang="da-DK"/>
              <a:t>Flere filmtitler</a:t>
            </a:r>
          </a:p>
          <a:p>
            <a:endParaRPr lang="da-DK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006204"/>
            <a:ext cx="4937125" cy="37028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ktiv">
  <a:themeElements>
    <a:clrScheme name="Retrospektiv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9CEAC1-C6DD-471A-9E60-45D30849E25F}">
  <ds:schemaRefs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ea42722d-5f09-4047-92fd-fc0cc5ccbc5d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8AEA9D3-B94A-4A7D-9647-0E3C1438FAB4}"/>
</file>

<file path=customXml/itemProps3.xml><?xml version="1.0" encoding="utf-8"?>
<ds:datastoreItem xmlns:ds="http://schemas.openxmlformats.org/officeDocument/2006/customXml" ds:itemID="{803063C4-0EB4-499F-99EB-87A3B5772B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1244</TotalTime>
  <Words>135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Retrospektiv</vt:lpstr>
      <vt:lpstr>VideoBuster A/S</vt:lpstr>
      <vt:lpstr>Firmabiler</vt:lpstr>
      <vt:lpstr>Firmabiler - Diagram</vt:lpstr>
      <vt:lpstr>Boligudgifter</vt:lpstr>
      <vt:lpstr>Tiltag i 2018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32</cp:revision>
  <dcterms:created xsi:type="dcterms:W3CDTF">2007-06-12T07:07:54Z</dcterms:created>
  <dcterms:modified xsi:type="dcterms:W3CDTF">2018-01-10T12:51:20Z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3400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