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4"/>
  </p:sldMasterIdLst>
  <p:notesMasterIdLst>
    <p:notesMasterId r:id="rId11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s Hoffmann" initials="HH" lastIdx="8" clrIdx="0">
    <p:extLst>
      <p:ext uri="{19B8F6BF-5375-455C-9EA6-DF929625EA0E}">
        <p15:presenceInfo xmlns:p15="http://schemas.microsoft.com/office/powerpoint/2012/main" userId="Hans Hoffmann" providerId="None"/>
      </p:ext>
    </p:extLst>
  </p:cmAuthor>
  <p:cmAuthor id="2" name="Agnes Olsen" initials="WU" lastIdx="3" clrIdx="1"/>
  <p:cmAuthor id="3" name="Hans Hoffmann" initials="HH [2]" lastIdx="1" clrIdx="2">
    <p:extLst>
      <p:ext uri="{19B8F6BF-5375-455C-9EA6-DF929625EA0E}">
        <p15:presenceInfo xmlns:p15="http://schemas.microsoft.com/office/powerpoint/2012/main" userId="S::hh@4d.dk::f82980a9-f4f1-4452-b2c3-fdebc7f56eb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52" autoAdjust="0"/>
    <p:restoredTop sz="86383" autoAdjust="0"/>
  </p:normalViewPr>
  <p:slideViewPr>
    <p:cSldViewPr>
      <p:cViewPr varScale="1">
        <p:scale>
          <a:sx n="63" d="100"/>
          <a:sy n="63" d="100"/>
        </p:scale>
        <p:origin x="96" y="22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25T09:30:33.417" idx="1">
    <p:pos x="2272" y="1956"/>
    <p:text>Skal det ikke opdateres til 10?</p:text>
    <p:extLst>
      <p:ext uri="{C676402C-5697-4E1C-873F-D02D1690AC5C}">
        <p15:threadingInfo xmlns:p15="http://schemas.microsoft.com/office/powerpoint/2012/main" timeZoneBias="-60"/>
      </p:ext>
    </p:extLst>
  </p:cm>
  <p:cm authorId="2" dt="2019-03-25T09:40:05.978" idx="1">
    <p:pos x="2272" y="2092"/>
    <p:text>Jo bestemt</p:text>
    <p:extLst>
      <p:ext uri="{C676402C-5697-4E1C-873F-D02D1690AC5C}">
        <p15:threadingInfo xmlns:p15="http://schemas.microsoft.com/office/powerpoint/2012/main" timeZoneBias="-60">
          <p15:parentCm authorId="1" idx="1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2-16T23:53:34.645" idx="1">
    <p:pos x="1864" y="2406"/>
    <p:text>Er det virkeligt nødvendigt?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25T09:32:34.922" idx="4">
    <p:pos x="10" y="10"/>
    <p:text>Dette slide kan måske slettes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16-02-2020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6878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3827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/>
              <a:t>Vi vil formodentlig</a:t>
            </a:r>
            <a:r>
              <a:rPr lang="da-DK" baseline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5871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/>
              <a:t>De butiksansvarlige vil blive tilbudt ekstra</a:t>
            </a:r>
            <a:r>
              <a:rPr lang="da-DK" baseline="0" dirty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912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/>
              <a:t>Salgsassisternene påregne noget overarbejde i ferieperioder og ved højtider.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2049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/>
              <a:t>Der vil kunne vælges en firmabil til en værdi af maks kr. 300.000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851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05909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0308177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923183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2112260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27864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5271880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021149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582283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6201114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006437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6940896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16-02-2020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4214CDB-1BDC-4AE0-9F82-A9C928FDD2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78300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4. Kvartal 2013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Følgende stillinger skal opslås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Butiksansvarlige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7 Salgsassistenter </a:t>
            </a:r>
          </a:p>
          <a:p>
            <a:pPr lvl="1"/>
            <a:r>
              <a:rPr lang="da-DK" dirty="0"/>
              <a:t>Butik i Bogense</a:t>
            </a:r>
          </a:p>
          <a:p>
            <a:pPr lvl="1"/>
            <a:r>
              <a:rPr lang="da-DK" dirty="0"/>
              <a:t>Butik i Odense</a:t>
            </a:r>
          </a:p>
          <a:p>
            <a:pPr lvl="1"/>
            <a:r>
              <a:rPr lang="da-DK" dirty="0"/>
              <a:t>Butik i Middelfart</a:t>
            </a:r>
          </a:p>
          <a:p>
            <a:r>
              <a:rPr lang="da-DK" dirty="0"/>
              <a:t>Marketingskoordinator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Butiksansvarlige for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Besøge VideoBusters butikker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Afholde medarbejdersamtaler</a:t>
            </a:r>
          </a:p>
          <a:p>
            <a:r>
              <a:rPr lang="da-DK" dirty="0"/>
              <a:t>Kontrollere butiksindretning</a:t>
            </a:r>
          </a:p>
          <a:p>
            <a:r>
              <a:rPr lang="da-DK" dirty="0"/>
              <a:t>Kontrollere varelager</a:t>
            </a:r>
          </a:p>
          <a:p>
            <a:r>
              <a:rPr lang="da-DK" dirty="0"/>
              <a:t>Kontrollere økonomien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Salgsassistenter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Betjene kunder</a:t>
            </a:r>
          </a:p>
          <a:p>
            <a:r>
              <a:rPr lang="da-DK" dirty="0"/>
              <a:t>Sætte film på hylder</a:t>
            </a:r>
          </a:p>
          <a:p>
            <a:r>
              <a:rPr lang="da-DK" dirty="0"/>
              <a:t>Kontrollere beholdningen af film</a:t>
            </a:r>
          </a:p>
          <a:p>
            <a:r>
              <a:rPr lang="da-DK" dirty="0"/>
              <a:t>Bestille film hjem</a:t>
            </a:r>
          </a:p>
          <a:p>
            <a:r>
              <a:rPr lang="da-DK" dirty="0"/>
              <a:t>Fleksible arbejdstider</a:t>
            </a:r>
          </a:p>
          <a:p>
            <a:r>
              <a:rPr lang="da-DK" dirty="0"/>
              <a:t>God løn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Marketingkoordinator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Ansvarlig for markedsføring	</a:t>
            </a:r>
          </a:p>
          <a:p>
            <a:pPr lvl="1"/>
            <a:r>
              <a:rPr lang="da-DK" dirty="0"/>
              <a:t>Annoncer</a:t>
            </a:r>
          </a:p>
          <a:p>
            <a:pPr lvl="1"/>
            <a:r>
              <a:rPr lang="da-DK" dirty="0"/>
              <a:t>Direct mail</a:t>
            </a:r>
          </a:p>
          <a:p>
            <a:pPr lvl="1"/>
            <a:r>
              <a:rPr lang="da-DK" dirty="0"/>
              <a:t>Kampagner</a:t>
            </a:r>
          </a:p>
          <a:p>
            <a:pPr lvl="1"/>
            <a:r>
              <a:rPr lang="da-DK" dirty="0"/>
              <a:t>Konkurrencer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Ansøgninger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Vi ser frem til nye og dygtige medarbejdere!</a:t>
            </a:r>
            <a:endParaRPr lang="da-DK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FB3E58-FF09-4996-8511-62BDBFA9DA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7EC352-AA9E-482A-9B25-CB60845CA7C7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ea42722d-5f09-4047-92fd-fc0cc5ccbc5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96C471D-035B-499B-82AE-0077637270D5}"/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218</TotalTime>
  <Words>142</Words>
  <Application>Microsoft Office PowerPoint</Application>
  <PresentationFormat>Widescreen</PresentationFormat>
  <Paragraphs>47</Paragraphs>
  <Slides>6</Slides>
  <Notes>5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9" baseType="lpstr">
      <vt:lpstr>Calibri</vt:lpstr>
      <vt:lpstr>Corbel</vt:lpstr>
      <vt:lpstr>Basis</vt:lpstr>
      <vt:lpstr>Jobopslag</vt:lpstr>
      <vt:lpstr>Følgende stillinger skal opslås</vt:lpstr>
      <vt:lpstr>Butiksansvarlige for Jylland</vt:lpstr>
      <vt:lpstr>Salgsassistenter</vt:lpstr>
      <vt:lpstr>Marketingkoordinator</vt:lpstr>
      <vt:lpstr>Ansøgninger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Hans Hoffmann</cp:lastModifiedBy>
  <cp:revision>25</cp:revision>
  <dcterms:created xsi:type="dcterms:W3CDTF">2007-06-12T08:13:55Z</dcterms:created>
  <dcterms:modified xsi:type="dcterms:W3CDTF">2020-02-16T22:58:50Z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