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09600" y="1785938"/>
          <a:ext cx="10972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F5CB2C-82E1-4E9A-A215-EC08BC812775}"/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ea42722d-5f09-4047-92fd-fc0cc5ccbc5d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243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