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69" d="100"/>
          <a:sy n="69" d="100"/>
        </p:scale>
        <p:origin x="883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94EB76C2-0659-4DFF-94B9-3510DE5367AB}"/>
    <pc:docChg chg="undo custSel addSld delSld modMainMaster">
      <pc:chgData name="Hans Hoffmann" userId="f82980a9-f4f1-4452-b2c3-fdebc7f56ebe" providerId="ADAL" clId="{94EB76C2-0659-4DFF-94B9-3510DE5367AB}" dt="2019-07-17T12:52:20.122" v="37"/>
      <pc:docMkLst>
        <pc:docMk/>
      </pc:docMkLst>
      <pc:sldChg chg="new del">
        <pc:chgData name="Hans Hoffmann" userId="f82980a9-f4f1-4452-b2c3-fdebc7f56ebe" providerId="ADAL" clId="{94EB76C2-0659-4DFF-94B9-3510DE5367AB}" dt="2019-07-17T12:52:06.608" v="26" actId="680"/>
        <pc:sldMkLst>
          <pc:docMk/>
          <pc:sldMk cId="2738237480" sldId="264"/>
        </pc:sldMkLst>
      </pc:sldChg>
      <pc:sldChg chg="new del">
        <pc:chgData name="Hans Hoffmann" userId="f82980a9-f4f1-4452-b2c3-fdebc7f56ebe" providerId="ADAL" clId="{94EB76C2-0659-4DFF-94B9-3510DE5367AB}" dt="2019-07-17T12:52:05.843" v="25" actId="680"/>
        <pc:sldMkLst>
          <pc:docMk/>
          <pc:sldMk cId="4034526312" sldId="265"/>
        </pc:sldMkLst>
      </pc:sldChg>
      <pc:sldMasterChg chg="modSp modSldLayout">
        <pc:chgData name="Hans Hoffmann" userId="f82980a9-f4f1-4452-b2c3-fdebc7f56ebe" providerId="ADAL" clId="{94EB76C2-0659-4DFF-94B9-3510DE5367AB}" dt="2019-07-17T12:52:20.122" v="37"/>
        <pc:sldMasterMkLst>
          <pc:docMk/>
          <pc:sldMasterMk cId="0" sldId="2147483768"/>
        </pc:sldMasterMkLst>
        <pc:spChg chg="mod">
          <ac:chgData name="Hans Hoffmann" userId="f82980a9-f4f1-4452-b2c3-fdebc7f56ebe" providerId="ADAL" clId="{94EB76C2-0659-4DFF-94B9-3510DE5367AB}" dt="2019-07-17T12:51:20.441" v="19" actId="20577"/>
          <ac:spMkLst>
            <pc:docMk/>
            <pc:sldMasterMk cId="0" sldId="2147483768"/>
            <ac:spMk id="13" creationId="{00000000-0000-0000-0000-000000000000}"/>
          </ac:spMkLst>
        </pc:spChg>
        <pc:spChg chg="mod">
          <ac:chgData name="Hans Hoffmann" userId="f82980a9-f4f1-4452-b2c3-fdebc7f56ebe" providerId="ADAL" clId="{94EB76C2-0659-4DFF-94B9-3510DE5367AB}" dt="2019-07-17T12:52:15.791" v="30" actId="20577"/>
          <ac:spMkLst>
            <pc:docMk/>
            <pc:sldMasterMk cId="0" sldId="2147483768"/>
            <ac:spMk id="22" creationId="{00000000-0000-0000-0000-000000000000}"/>
          </ac:spMkLst>
        </pc:spChg>
        <pc:sldLayoutChg chg="addSp delSp modSp">
          <pc:chgData name="Hans Hoffmann" userId="f82980a9-f4f1-4452-b2c3-fdebc7f56ebe" providerId="ADAL" clId="{94EB76C2-0659-4DFF-94B9-3510DE5367AB}" dt="2019-07-17T12:52:20.122" v="37"/>
          <pc:sldLayoutMkLst>
            <pc:docMk/>
            <pc:sldMasterMk cId="0" sldId="2147483768"/>
            <pc:sldLayoutMk cId="0" sldId="2147483769"/>
          </pc:sldLayoutMkLst>
          <pc:spChg chg="add del mod">
            <ac:chgData name="Hans Hoffmann" userId="f82980a9-f4f1-4452-b2c3-fdebc7f56ebe" providerId="ADAL" clId="{94EB76C2-0659-4DFF-94B9-3510DE5367AB}" dt="2019-07-17T12:48:34.398" v="2"/>
            <ac:spMkLst>
              <pc:docMk/>
              <pc:sldMasterMk cId="0" sldId="2147483768"/>
              <pc:sldLayoutMk cId="0" sldId="2147483769"/>
              <ac:spMk id="2" creationId="{A942C39C-6F81-4FDE-B675-346B3CC9D0A8}"/>
            </ac:spMkLst>
          </pc:spChg>
          <pc:spChg chg="add del mod">
            <ac:chgData name="Hans Hoffmann" userId="f82980a9-f4f1-4452-b2c3-fdebc7f56ebe" providerId="ADAL" clId="{94EB76C2-0659-4DFF-94B9-3510DE5367AB}" dt="2019-07-17T12:52:20.122" v="36"/>
            <ac:spMkLst>
              <pc:docMk/>
              <pc:sldMasterMk cId="0" sldId="2147483768"/>
              <pc:sldLayoutMk cId="0" sldId="2147483769"/>
              <ac:spMk id="3" creationId="{8C85BDC3-5D78-4CEF-BB43-B67B3A959CB2}"/>
            </ac:spMkLst>
          </pc:spChg>
          <pc:spChg chg="add del">
            <ac:chgData name="Hans Hoffmann" userId="f82980a9-f4f1-4452-b2c3-fdebc7f56ebe" providerId="ADAL" clId="{94EB76C2-0659-4DFF-94B9-3510DE5367AB}" dt="2019-07-17T12:52:20.122" v="37"/>
            <ac:spMkLst>
              <pc:docMk/>
              <pc:sldMasterMk cId="0" sldId="2147483768"/>
              <pc:sldLayoutMk cId="0" sldId="2147483769"/>
              <ac:spMk id="8" creationId="{00000000-0000-0000-0000-000000000000}"/>
            </ac:spMkLst>
          </pc:spChg>
          <pc:spChg chg="mod">
            <ac:chgData name="Hans Hoffmann" userId="f82980a9-f4f1-4452-b2c3-fdebc7f56ebe" providerId="ADAL" clId="{94EB76C2-0659-4DFF-94B9-3510DE5367AB}" dt="2019-07-17T12:52:20.112" v="32" actId="20577"/>
            <ac:spMkLst>
              <pc:docMk/>
              <pc:sldMasterMk cId="0" sldId="2147483768"/>
              <pc:sldLayoutMk cId="0" sldId="2147483769"/>
              <ac:spMk id="9" creationId="{00000000-0000-0000-0000-000000000000}"/>
            </ac:spMkLst>
          </pc:spChg>
        </pc:sldLayoutChg>
        <pc:sldLayoutChg chg="addSp delSp modSp">
          <pc:chgData name="Hans Hoffmann" userId="f82980a9-f4f1-4452-b2c3-fdebc7f56ebe" providerId="ADAL" clId="{94EB76C2-0659-4DFF-94B9-3510DE5367AB}" dt="2019-07-17T12:52:14.839" v="29"/>
          <pc:sldLayoutMkLst>
            <pc:docMk/>
            <pc:sldMasterMk cId="0" sldId="2147483768"/>
            <pc:sldLayoutMk cId="0" sldId="2147483770"/>
          </pc:sldLayoutMkLst>
          <pc:spChg chg="add del">
            <ac:chgData name="Hans Hoffmann" userId="f82980a9-f4f1-4452-b2c3-fdebc7f56ebe" providerId="ADAL" clId="{94EB76C2-0659-4DFF-94B9-3510DE5367AB}" dt="2019-07-17T12:52:14.839" v="29"/>
            <ac:spMkLst>
              <pc:docMk/>
              <pc:sldMasterMk cId="0" sldId="2147483768"/>
              <pc:sldLayoutMk cId="0" sldId="2147483770"/>
              <ac:spMk id="2" creationId="{00000000-0000-0000-0000-000000000000}"/>
            </ac:spMkLst>
          </pc:spChg>
          <pc:spChg chg="add del mod">
            <ac:chgData name="Hans Hoffmann" userId="f82980a9-f4f1-4452-b2c3-fdebc7f56ebe" providerId="ADAL" clId="{94EB76C2-0659-4DFF-94B9-3510DE5367AB}" dt="2019-07-17T12:52:14.060" v="28"/>
            <ac:spMkLst>
              <pc:docMk/>
              <pc:sldMasterMk cId="0" sldId="2147483768"/>
              <pc:sldLayoutMk cId="0" sldId="2147483770"/>
              <ac:spMk id="3" creationId="{E429FF4B-3A0C-4828-A9D4-FFD03F26D969}"/>
            </ac:spMkLst>
          </pc:spChg>
        </pc:sldLayoutChg>
        <pc:sldLayoutChg chg="modSp">
          <pc:chgData name="Hans Hoffmann" userId="f82980a9-f4f1-4452-b2c3-fdebc7f56ebe" providerId="ADAL" clId="{94EB76C2-0659-4DFF-94B9-3510DE5367AB}" dt="2019-07-17T12:52:16.625" v="31" actId="20577"/>
          <pc:sldLayoutMkLst>
            <pc:docMk/>
            <pc:sldMasterMk cId="0" sldId="2147483768"/>
            <pc:sldLayoutMk cId="0" sldId="2147483776"/>
          </pc:sldLayoutMkLst>
          <pc:spChg chg="mod">
            <ac:chgData name="Hans Hoffmann" userId="f82980a9-f4f1-4452-b2c3-fdebc7f56ebe" providerId="ADAL" clId="{94EB76C2-0659-4DFF-94B9-3510DE5367AB}" dt="2019-07-17T12:52:16.625" v="31" actId="20577"/>
            <ac:spMkLst>
              <pc:docMk/>
              <pc:sldMasterMk cId="0" sldId="2147483768"/>
              <pc:sldLayoutMk cId="0" sldId="2147483776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94EB76C2-0659-4DFF-94B9-3510DE5367AB}" dt="2019-07-17T12:50:08.262" v="13" actId="20577"/>
            <ac:spMkLst>
              <pc:docMk/>
              <pc:sldMasterMk cId="0" sldId="2147483768"/>
              <pc:sldLayoutMk cId="0" sldId="2147483776"/>
              <ac:spMk id="12" creationId="{00000000-0000-0000-0000-000000000000}"/>
            </ac:spMkLst>
          </pc:spChg>
        </pc:sldLayoutChg>
      </pc:sldMasterChg>
    </pc:docChg>
  </pc:docChgLst>
  <pc:docChgLst>
    <pc:chgData name="Hans Hoffmann" userId="f82980a9-f4f1-4452-b2c3-fdebc7f56ebe" providerId="ADAL" clId="{C2BAC63B-37F5-4516-AFCC-B8F763587561}"/>
    <pc:docChg chg="modSld">
      <pc:chgData name="Hans Hoffmann" userId="f82980a9-f4f1-4452-b2c3-fdebc7f56ebe" providerId="ADAL" clId="{C2BAC63B-37F5-4516-AFCC-B8F763587561}" dt="2020-12-11T12:31:44.574" v="1" actId="20577"/>
      <pc:docMkLst>
        <pc:docMk/>
      </pc:docMkLst>
      <pc:sldChg chg="modSp mod">
        <pc:chgData name="Hans Hoffmann" userId="f82980a9-f4f1-4452-b2c3-fdebc7f56ebe" providerId="ADAL" clId="{C2BAC63B-37F5-4516-AFCC-B8F763587561}" dt="2020-12-11T12:31:44.574" v="1" actId="20577"/>
        <pc:sldMkLst>
          <pc:docMk/>
          <pc:sldMk cId="0" sldId="256"/>
        </pc:sldMkLst>
        <pc:spChg chg="mod">
          <ac:chgData name="Hans Hoffmann" userId="f82980a9-f4f1-4452-b2c3-fdebc7f56ebe" providerId="ADAL" clId="{C2BAC63B-37F5-4516-AFCC-B8F763587561}" dt="2020-12-11T12:31:44.574" v="1" actId="20577"/>
          <ac:spMkLst>
            <pc:docMk/>
            <pc:sldMk cId="0" sldId="256"/>
            <ac:spMk id="2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289148" y="1321045"/>
          <a:ext cx="197251" cy="864148"/>
        </a:xfrm>
        <a:custGeom>
          <a:avLst/>
          <a:gdLst/>
          <a:ahLst/>
          <a:cxnLst/>
          <a:rect l="0" t="0" r="0" b="0"/>
          <a:pathLst>
            <a:path>
              <a:moveTo>
                <a:pt x="197251" y="0"/>
              </a:moveTo>
              <a:lnTo>
                <a:pt x="197251" y="864148"/>
              </a:lnTo>
              <a:lnTo>
                <a:pt x="0" y="8641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486400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4546170" y="1531045"/>
              </a:lnTo>
              <a:lnTo>
                <a:pt x="454617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486400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2273085" y="1531045"/>
              </a:lnTo>
              <a:lnTo>
                <a:pt x="2273085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440680" y="1321045"/>
          <a:ext cx="9144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213314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2273085" y="0"/>
              </a:moveTo>
              <a:lnTo>
                <a:pt x="2273085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40229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46170" y="0"/>
              </a:moveTo>
              <a:lnTo>
                <a:pt x="4546170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547108" y="381753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547108" y="381753"/>
        <a:ext cx="1878583" cy="939291"/>
      </dsp:txXfrm>
    </dsp:sp>
    <dsp:sp modelId="{8AC6BE8F-C6DE-485F-9821-42942A9DAF37}">
      <dsp:nvSpPr>
        <dsp:cNvPr id="0" name=""/>
        <dsp:cNvSpPr/>
      </dsp:nvSpPr>
      <dsp:spPr>
        <a:xfrm>
          <a:off x="937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937" y="3049341"/>
        <a:ext cx="1878583" cy="939291"/>
      </dsp:txXfrm>
    </dsp:sp>
    <dsp:sp modelId="{7CDB00ED-F02D-439A-A3FF-6831AD3FE716}">
      <dsp:nvSpPr>
        <dsp:cNvPr id="0" name=""/>
        <dsp:cNvSpPr/>
      </dsp:nvSpPr>
      <dsp:spPr>
        <a:xfrm>
          <a:off x="227402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274023" y="3049341"/>
        <a:ext cx="1878583" cy="939291"/>
      </dsp:txXfrm>
    </dsp:sp>
    <dsp:sp modelId="{E47020DE-F0F5-4BA1-805E-0EDEC55C8488}">
      <dsp:nvSpPr>
        <dsp:cNvPr id="0" name=""/>
        <dsp:cNvSpPr/>
      </dsp:nvSpPr>
      <dsp:spPr>
        <a:xfrm>
          <a:off x="4547108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547108" y="3049341"/>
        <a:ext cx="1878583" cy="939291"/>
      </dsp:txXfrm>
    </dsp:sp>
    <dsp:sp modelId="{1B0D6D33-6AE4-46F5-9BE0-75EB3C1BA320}">
      <dsp:nvSpPr>
        <dsp:cNvPr id="0" name=""/>
        <dsp:cNvSpPr/>
      </dsp:nvSpPr>
      <dsp:spPr>
        <a:xfrm>
          <a:off x="682019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820193" y="3049341"/>
        <a:ext cx="1878583" cy="939291"/>
      </dsp:txXfrm>
    </dsp:sp>
    <dsp:sp modelId="{1C69D7E8-1897-40D8-80B8-B36E63277713}">
      <dsp:nvSpPr>
        <dsp:cNvPr id="0" name=""/>
        <dsp:cNvSpPr/>
      </dsp:nvSpPr>
      <dsp:spPr>
        <a:xfrm>
          <a:off x="9093279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9093279" y="3049341"/>
        <a:ext cx="1878583" cy="939291"/>
      </dsp:txXfrm>
    </dsp:sp>
    <dsp:sp modelId="{06E7A541-4B89-4C25-86B7-DFC7559E28AF}">
      <dsp:nvSpPr>
        <dsp:cNvPr id="0" name=""/>
        <dsp:cNvSpPr/>
      </dsp:nvSpPr>
      <dsp:spPr>
        <a:xfrm>
          <a:off x="3410565" y="1715547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410565" y="1715547"/>
        <a:ext cx="1878583" cy="93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12/11/2020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 dirty="0"/>
              <a:t>Klik for at redigere titeltypografi i masteren</a:t>
            </a:r>
            <a:endParaRPr kumimoji="0" lang="en-US" dirty="0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dirty="0"/>
              <a:t>Klik for at redigere undertiteltypografien i masteren</a:t>
            </a:r>
            <a:endParaRPr kumimoji="0" lang="en-US" dirty="0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C5957B1F-46F8-4F68-9560-D51EDED719AD}" type="datetime1">
              <a:rPr lang="da-DK" smtClean="0"/>
              <a:t>11-12-2020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3" name="Rektangel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Rektangel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ktangel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14DE4-C2F6-40A8-A13F-0D857EC0F5C8}" type="datetime1">
              <a:rPr lang="da-DK" smtClean="0"/>
              <a:t>11-12-2020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E3526-22A2-4F9C-8DAE-D45CA99A276C}" type="datetime1">
              <a:rPr lang="da-DK" smtClean="0"/>
              <a:t>11-12-2020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27191-7486-4BA9-87B3-E0514C47604C}" type="datetime1">
              <a:rPr lang="da-DK" smtClean="0"/>
              <a:t>11-12-2020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609600" y="1196752"/>
            <a:ext cx="10972800" cy="4960208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AD195BA7-3075-4B9E-A315-CF51821B6426}" type="datetime1">
              <a:rPr lang="da-DK" smtClean="0"/>
              <a:t>11-12-2020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ktangel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70E0-BA2F-4E51-A115-A62FB1A72FBA}" type="datetime1">
              <a:rPr lang="da-DK" smtClean="0"/>
              <a:t>11-12-2020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0C69-0048-4293-8E7A-37772E9E8C5F}" type="datetime1">
              <a:rPr lang="da-DK" smtClean="0"/>
              <a:t>11-12-2020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B9BE-40EB-462C-B2DF-F7B569A5FAE2}" type="datetime1">
              <a:rPr lang="da-DK" smtClean="0"/>
              <a:t>11-12-2020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500A4-19F8-4482-8B7A-FB01357A71BB}" type="datetime1">
              <a:rPr lang="da-DK" smtClean="0"/>
              <a:t>11-12-2020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 hasCustomPrompt="1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dirty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9ADF4-E978-4AAD-9C65-38A849F18D78}" type="datetime1">
              <a:rPr lang="da-DK" smtClean="0"/>
              <a:t>11-12-2020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 hasCustomPrompt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904E-5B59-4D6D-8A24-C69DAA65D282}" type="datetime1">
              <a:rPr lang="da-DK" smtClean="0"/>
              <a:t>11-12-2020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ktangel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144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 dirty="0"/>
              <a:t>Klik for at redigere titeltypografi i masteren</a:t>
            </a:r>
            <a:endParaRPr kumimoji="0" lang="en-US" dirty="0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609600" y="1203777"/>
            <a:ext cx="10972800" cy="492575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27039F1-6465-4CDE-98C1-E75A89EA539B}" type="datetime1">
              <a:rPr lang="da-DK" smtClean="0"/>
              <a:t>11-12-2020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609600" y="1124744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/>
  <p:txStyles>
    <p:titleStyle>
      <a:lvl1pPr algn="ctr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</a:t>
            </a:r>
            <a:r>
              <a:rPr lang="da-DK" dirty="0"/>
              <a:t>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1475867-C3FF-4768-B099-58346DA31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AD51-B799-40DD-B6B5-4C5CC352A5F3}" type="datetime1">
              <a:rPr lang="da-DK" smtClean="0"/>
              <a:t>11-12-2020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6A5C5B69-62CE-4C98-ADBB-BB339191E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Indhold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22424A1-7293-49ED-823B-368C270F6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6A7A1-422F-4949-A191-BA950B943C86}" type="datetime1">
              <a:rPr lang="da-DK" smtClean="0"/>
              <a:t>11-12-2020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7E7C5915-CCF8-4028-817D-68DF0D594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2</a:t>
            </a:fld>
            <a:endParaRPr lang="da-DK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DA98FE8-CC60-4F92-8231-3ECCF7ADB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2861C-FF3E-4B6F-9021-1944F7E34203}" type="datetime1">
              <a:rPr lang="da-DK" smtClean="0"/>
              <a:t>11-12-2020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0182E564-E27E-400A-9D81-79BE97F45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5055AAB-AF73-43EC-AF28-6AE9D638C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76252-39CE-4918-895B-A17C6176156F}" type="datetime1">
              <a:rPr lang="da-DK" smtClean="0"/>
              <a:t>11-12-2020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A6502037-BBFB-4E57-9A94-85649CD2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4</a:t>
            </a:fld>
            <a:endParaRPr lang="da-DK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2018: 	375 butikker</a:t>
            </a:r>
          </a:p>
          <a:p>
            <a:pPr lvl="1"/>
            <a:r>
              <a:rPr lang="da-DK" dirty="0"/>
              <a:t>2019: 	400 butikker</a:t>
            </a:r>
          </a:p>
          <a:p>
            <a:pPr lvl="1"/>
            <a:r>
              <a:rPr lang="da-DK" dirty="0"/>
              <a:t>2020: 	450 butikker</a:t>
            </a:r>
          </a:p>
          <a:p>
            <a:pPr lvl="1"/>
            <a:r>
              <a:rPr lang="da-DK" dirty="0"/>
              <a:t>2021: 	500 butikker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961EF2B-82FD-465B-AB24-810DD4225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DC6C1-264C-4178-83A2-A30ABD3437CE}" type="datetime1">
              <a:rPr lang="da-DK" smtClean="0"/>
              <a:t>11-12-2020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4D1460AD-FB0F-4431-A726-D05867799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17.500 medlemmer pr. 1. juni 2018</a:t>
            </a:r>
          </a:p>
          <a:p>
            <a:r>
              <a:rPr lang="da-DK"/>
              <a:t>Indmeldelsesgebyr 100 kr.</a:t>
            </a:r>
          </a:p>
          <a:p>
            <a:r>
              <a:rPr lang="da-DK"/>
              <a:t>4 typer af medlemskaber</a:t>
            </a:r>
          </a:p>
          <a:p>
            <a:pPr lvl="1"/>
            <a:r>
              <a:rPr lang="da-DK"/>
              <a:t>Basic</a:t>
            </a:r>
          </a:p>
          <a:p>
            <a:pPr lvl="1"/>
            <a:r>
              <a:rPr lang="da-DK"/>
              <a:t>Sølv</a:t>
            </a:r>
          </a:p>
          <a:p>
            <a:pPr lvl="1"/>
            <a:r>
              <a:rPr lang="da-DK"/>
              <a:t>Guld</a:t>
            </a:r>
          </a:p>
          <a:p>
            <a:pPr lvl="1"/>
            <a:r>
              <a:rPr lang="da-DK"/>
              <a:t>VIP</a:t>
            </a:r>
          </a:p>
          <a:p>
            <a:r>
              <a:rPr lang="da-DK"/>
              <a:t>Medlemsfordele</a:t>
            </a:r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52A6886-1215-4DA4-BE90-75E7E5B92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7992E-675A-4028-8131-0C380E4959F7}" type="datetime1">
              <a:rPr lang="da-DK" smtClean="0"/>
              <a:t>11-12-2020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D5B4D00E-2D48-46C0-A2D4-EEEEAA592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6</a:t>
            </a:fld>
            <a:endParaRPr lang="da-DK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609600" y="1785938"/>
          <a:ext cx="10972800" cy="4370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213248D6-4F2D-4F59-92AD-1C1AF7F27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645FB-4EFE-44A8-9C3A-547004188C20}" type="datetime1">
              <a:rPr lang="da-DK" smtClean="0"/>
              <a:t>11-12-2020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34481F52-60FC-4098-9A58-FA5FCF923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7</a:t>
            </a:fld>
            <a:endParaRPr lang="da-DK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Salgstal for 2018</a:t>
            </a:r>
            <a:endParaRPr lang="da-DK" dirty="0"/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1EF44FA2-1A95-41E2-8523-8291669BCEFE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15691058"/>
              </p:ext>
            </p:extLst>
          </p:nvPr>
        </p:nvGraphicFramePr>
        <p:xfrm>
          <a:off x="609600" y="1785938"/>
          <a:ext cx="10972800" cy="4370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360136896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838537526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3695837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250468354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732925032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810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4545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92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4396654"/>
                  </a:ext>
                </a:extLst>
              </a:tr>
            </a:tbl>
          </a:graphicData>
        </a:graphic>
      </p:graphicFrame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AE86D36F-509A-4715-83D1-10EA1A3A7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18A2B-BFBA-4D5C-91AC-238B18825D88}" type="datetime1">
              <a:rPr lang="da-DK" smtClean="0"/>
              <a:t>11-12-2020</a:t>
            </a:fld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72804996-DBC5-4C58-8431-7CA555464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8</a:t>
            </a:fld>
            <a:endParaRPr lang="da-DK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10" ma:contentTypeDescription="Opret et nyt dokument." ma:contentTypeScope="" ma:versionID="9f0094f1db26af4d5df01b5ed33c8dba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e3190a1af0e1a7c6408b761df7ad15be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178A610-0579-409D-A3DE-E816B3ECEBD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8D2C513-99EC-430B-ABAC-B128326B8C0C}"/>
</file>

<file path=customXml/itemProps3.xml><?xml version="1.0" encoding="utf-8"?>
<ds:datastoreItem xmlns:ds="http://schemas.openxmlformats.org/officeDocument/2006/customXml" ds:itemID="{F1BD01E0-8FC3-4071-9305-64A2F7A05A5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254</TotalTime>
  <Words>215</Words>
  <Application>Microsoft Office PowerPoint</Application>
  <PresentationFormat>Widescreen</PresentationFormat>
  <Paragraphs>93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2018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34</cp:revision>
  <dcterms:created xsi:type="dcterms:W3CDTF">2007-06-11T09:44:15Z</dcterms:created>
  <dcterms:modified xsi:type="dcterms:W3CDTF">2020-12-11T12:31:47Z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2700</vt:r8>
  </property>
  <property fmtid="{D5CDD505-2E9C-101B-9397-08002B2CF9AE}" pid="4" name="ComplianceAssetId">
    <vt:lpwstr/>
  </property>
</Properties>
</file>