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EE6F28-1FDB-4D51-8F5F-E87C371D9B37}" v="1" dt="2019-05-02T17:09:40.6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59EE6F28-1FDB-4D51-8F5F-E87C371D9B37}"/>
    <pc:docChg chg="modSld">
      <pc:chgData name="Hans Hoffmann" userId="f82980a9-f4f1-4452-b2c3-fdebc7f56ebe" providerId="ADAL" clId="{59EE6F28-1FDB-4D51-8F5F-E87C371D9B37}" dt="2019-05-02T17:09:43.322" v="2" actId="962"/>
      <pc:docMkLst>
        <pc:docMk/>
      </pc:docMkLst>
      <pc:sldChg chg="addSp delSp modSp">
        <pc:chgData name="Hans Hoffmann" userId="f82980a9-f4f1-4452-b2c3-fdebc7f56ebe" providerId="ADAL" clId="{59EE6F28-1FDB-4D51-8F5F-E87C371D9B37}" dt="2019-05-02T17:09:43.322" v="2" actId="962"/>
        <pc:sldMkLst>
          <pc:docMk/>
          <pc:sldMk cId="3539747503" sldId="256"/>
        </pc:sldMkLst>
        <pc:spChg chg="del">
          <ac:chgData name="Hans Hoffmann" userId="f82980a9-f4f1-4452-b2c3-fdebc7f56ebe" providerId="ADAL" clId="{59EE6F28-1FDB-4D51-8F5F-E87C371D9B37}" dt="2019-05-02T17:09:40.604" v="0" actId="931"/>
          <ac:spMkLst>
            <pc:docMk/>
            <pc:sldMk cId="3539747503" sldId="256"/>
            <ac:spMk id="5" creationId="{7D0656F0-77DC-44A3-91B9-6F40177E9FFB}"/>
          </ac:spMkLst>
        </pc:spChg>
        <pc:picChg chg="add mod">
          <ac:chgData name="Hans Hoffmann" userId="f82980a9-f4f1-4452-b2c3-fdebc7f56ebe" providerId="ADAL" clId="{59EE6F28-1FDB-4D51-8F5F-E87C371D9B37}" dt="2019-05-02T17:09:43.322" v="2" actId="962"/>
          <ac:picMkLst>
            <pc:docMk/>
            <pc:sldMk cId="3539747503" sldId="256"/>
            <ac:picMk id="10" creationId="{A52FFA9B-AB1A-4486-85FE-1E08798FBA0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46DEF0-2F8E-4E2D-A2B9-BABDD67103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CC0CD3A5-1DD6-4E4F-81E2-70B56DD3EC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4305918-602A-49F4-B1D4-01F143924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103BB0AB-B1F4-4B29-AF4D-314E2477F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6BC4ED3-284F-45A1-BAAB-D4B77B485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65561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414BCE-4B96-4059-88A1-E9CFEA129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12ABDBAC-6E19-48A3-832B-E266BC42FE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47AD537-F54C-4556-8CE2-277C576A7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89B504A5-2AB5-4E30-AFE7-184994206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7666E4F6-047F-4C7F-A931-9E8227B95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43899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92B9E516-EFCB-4D59-AE64-3F72164A4F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048F4BCE-0415-47FC-B4F4-AA499A8F20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98024C5F-4235-466B-82F4-49A9D2F58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A835FBB-9F3D-4D40-96B3-A6138DA89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32FB0A7-0C6A-4F4A-89EF-635B3E0EE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48589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67CFC6-A51F-4852-A73D-E24BA4398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7D6B5C5-B9AF-4ADA-A1D8-B410D2E45F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B81A10C-A72C-43EF-947A-4AD4D8DEF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FCBA5E3-5FF5-4F23-9370-B4C195441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A9ABDD9-F13D-45CA-A9C8-DA9DCD72D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29826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403EF5-88FA-49A9-A098-99FC3659D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A022A07B-09AA-4867-9B13-BF681A1678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B8AF2EA-7865-4C15-8C1C-A836FAF23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4F187FA-6B91-4C9C-9C84-BA4A3F774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0333D53-7793-4FB7-AA2C-09BD135AC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50418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B2C527-DD6F-45A0-B9B9-D94DE409A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F03B74E-DA8D-4F48-A40C-4ADC2553EE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A69EBDB9-1D52-4AFB-9AF8-5C7C2280D7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D9EA2A20-503F-452C-A372-F12983B29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22AC0EF4-F287-4119-AB21-AFC8EAE49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2FE1F2F6-D1AB-446A-95DC-2B9F5336E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1024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6E4E31-7EE7-4011-80F8-C85FE9A05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EA696AC9-BB95-49A1-AD4D-2E7A66C495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439C7088-E323-4B84-BAC5-4F961DFAD8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F9A544C6-A2E1-4D17-8714-CC01DDC462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00766D2E-9133-4D35-AF40-933D414142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EA5F7996-5B3B-484C-A0BE-FC31255BA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16B4D21A-A08F-4A36-B4E1-21DC0155C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2E4C2E4E-388E-4D82-95E9-1F3D5B2B3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12073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2BAE52-8B05-4F0D-9B1A-B53647930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5ABFD4CF-9077-468D-9303-2E064EA77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DAA031CB-F0D6-4868-9685-2C6C523FA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E2F1505B-D105-44AE-AC56-305704AB6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96555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A336F006-31E6-4005-BD9F-49C26A924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FE06D701-6A56-4740-937A-37233613B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B9D82EF3-129B-4BC7-B48C-1CD137D29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93455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87169F-D23B-40E6-B6C7-3F428350A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D1CEED7-C2F3-4BB3-9A76-39350A5E48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5B82CB9B-A956-45DA-8044-E544DC292D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905A3091-A78D-4C3E-88C6-8E4E8FFDE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7F62DA55-2E31-4A54-B8D7-0684E342F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C6B6B706-7DE5-431F-8D14-27B2D2997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46673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D9E69C-B609-48C7-AA4F-8768E5712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46F52D25-4B47-4E97-B4F5-0F33560368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B57F655C-31A7-4274-B02D-B9F9DC756B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91A9E842-F478-49B5-B079-120170418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1379CC97-6152-4D33-B3A3-787E50DF4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65C35534-9C96-45DA-8DF4-04AB934A1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39510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1DB1C934-F8AA-468E-864F-996B00377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511ED2E0-6329-443C-8A6A-9C39A93648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42FEC15A-F5FB-4E91-83F2-3EE8EB11D8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925DC4EF-DB48-4891-BF92-7544BA2BCB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73AD18A1-693B-4296-85DD-C0547D37B6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20397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C18F704B-E805-4658-AF31-22987022B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Cavalier King Charles Spaniel</a:t>
            </a:r>
          </a:p>
        </p:txBody>
      </p:sp>
      <p:sp>
        <p:nvSpPr>
          <p:cNvPr id="6" name="Pladsholder til tekst 5">
            <a:extLst>
              <a:ext uri="{FF2B5EF4-FFF2-40B4-BE49-F238E27FC236}">
                <a16:creationId xmlns:a16="http://schemas.microsoft.com/office/drawing/2014/main" id="{DF8106E9-55F9-4A08-AA45-9D8C6A04D16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a-DK"/>
              <a:t>Cavalier King Charles spaniel er livlig, venlig og imødekommende over for voksne såvel som børn, fremmede og andre hunde. </a:t>
            </a:r>
          </a:p>
          <a:p>
            <a:r>
              <a:rPr lang="da-DK"/>
              <a:t>Det er en stilfærdig og behagelig selskabshund, som knytter sig til hele familien. </a:t>
            </a:r>
          </a:p>
          <a:p>
            <a:r>
              <a:rPr lang="da-DK"/>
              <a:t>Cavalier King Charles spaniel er velegnet også hos lidt ældre, men stadig aktive mennesker, der ligesom den sætter pris på friske gåture.</a:t>
            </a:r>
          </a:p>
          <a:p>
            <a:r>
              <a:rPr lang="da-DK"/>
              <a:t> Den kan være lidt gøende.</a:t>
            </a:r>
          </a:p>
        </p:txBody>
      </p:sp>
      <p:sp>
        <p:nvSpPr>
          <p:cNvPr id="2" name="Pladsholder til billede 1"/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3539747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Fire dyr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133320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5DBB5C9-AEBA-47DE-8D6D-472D980DF860}"/>
</file>

<file path=customXml/itemProps2.xml><?xml version="1.0" encoding="utf-8"?>
<ds:datastoreItem xmlns:ds="http://schemas.openxmlformats.org/officeDocument/2006/customXml" ds:itemID="{ABC7A724-5293-4331-AC55-2D262B22A337}"/>
</file>

<file path=customXml/itemProps3.xml><?xml version="1.0" encoding="utf-8"?>
<ds:datastoreItem xmlns:ds="http://schemas.openxmlformats.org/officeDocument/2006/customXml" ds:itemID="{CCF2A0D8-6793-41EF-A982-3637898A5DC3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Office-tema</vt:lpstr>
      <vt:lpstr>Cavalier King Charles Spaniel</vt:lpstr>
      <vt:lpstr>Fire dyr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Cavalier King Charles Spaniel</dc:title>
  <dc:creator>Hans Hoffmann</dc:creator>
  <cp:lastModifiedBy>Hans Hoffmann</cp:lastModifiedBy>
  <cp:revision>3</cp:revision>
  <dcterms:created xsi:type="dcterms:W3CDTF">2019-05-02T16:55:14Z</dcterms:created>
  <dcterms:modified xsi:type="dcterms:W3CDTF">2020-03-24T13:07:47Z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