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57" r:id="rId5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98E36EF4-E713-47E5-B36F-B46D581F1F8A}"/>
    <pc:docChg chg="custSel modSld">
      <pc:chgData name="Hans Hoffmann" userId="f82980a9-f4f1-4452-b2c3-fdebc7f56ebe" providerId="ADAL" clId="{98E36EF4-E713-47E5-B36F-B46D581F1F8A}" dt="2019-04-09T19:14:57.611" v="4" actId="478"/>
      <pc:docMkLst>
        <pc:docMk/>
      </pc:docMkLst>
      <pc:sldChg chg="delSp">
        <pc:chgData name="Hans Hoffmann" userId="f82980a9-f4f1-4452-b2c3-fdebc7f56ebe" providerId="ADAL" clId="{98E36EF4-E713-47E5-B36F-B46D581F1F8A}" dt="2019-04-09T19:14:41.458" v="2" actId="478"/>
        <pc:sldMkLst>
          <pc:docMk/>
          <pc:sldMk cId="3137224532" sldId="256"/>
        </pc:sldMkLst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37" creationId="{2312D906-6FB8-4FA6-8257-4CB42553BC5D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40" creationId="{C56F0036-0ABB-41DD-A15B-4C8C5F1F7ECA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41" creationId="{925AD9C5-863E-46FE-8CBF-E63F04D8A148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42" creationId="{A708690F-3173-47BB-9E94-B36B8237B7ED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43" creationId="{A5EEE255-C05C-408C-AB3E-BAC5C250FBCF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44" creationId="{FFE4398A-74DB-4C87-8EE2-9C0AC640F146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45" creationId="{2160CE51-3637-4AE9-962F-82C4BF9C1C78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46" creationId="{44697FBF-C78B-40CA-BCAC-3E506168D442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47" creationId="{347513F3-0C84-4139-A2B3-A6B3A5FABB56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48" creationId="{3379A4C8-D3D4-4AFC-BFE3-2CE8A96B14F3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49" creationId="{D3880135-1BA1-4D86-B50E-96124822335A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72" creationId="{ACC3908B-299F-4103-8454-554ABA016880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73" creationId="{87362015-C827-47E1-8300-56339B96E892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74" creationId="{3A6B34CD-766C-4883-81BD-396120C5022B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75" creationId="{515B7BAD-2E1D-4295-BB59-ED5C0E29C96F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76" creationId="{5480CDBB-3FB7-4552-B63B-448892034753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77" creationId="{E60FFE52-E011-4C46-BA40-BA50EF750D00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78" creationId="{20B3D886-E2FF-49F3-A79F-8CBBEE156737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79" creationId="{963F027B-AFE5-4C9A-A2C0-1BF0A8661668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80" creationId="{5681A2F8-F737-42CD-8292-BDEA596E34B8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81" creationId="{817C4C4B-8FEB-4B83-A96D-00584E95FC56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82" creationId="{F551C483-9579-485C-B8FD-FA54D6C45D38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83" creationId="{D1BE1F20-F5FE-4338-B251-406289EF3201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84" creationId="{1C5638F8-A4C6-450A-A5C8-74821AAB9A69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85" creationId="{35F987DA-58C5-453B-82EA-5C83AAD3BF0C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86" creationId="{32D344FE-3C29-4E77-BA1C-AC41603B1322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87" creationId="{6EF662DA-BDFC-4BEA-AF56-01D8650EE7A2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88" creationId="{46C979A5-CE00-4DAE-B94F-FB30B025CE4F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89" creationId="{3D5BA562-C271-4EF1-8A1D-6B8D1E11B776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90" creationId="{EA1196DB-6033-4235-BB48-099C5DBE4FF4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91" creationId="{8F5FAA62-91C3-499C-AE9F-5768EE9667BB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92" creationId="{7716EC71-A2E5-4C36-B3BC-E760CAA8D873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93" creationId="{1B139843-4FCA-4BBD-AE6B-D8598185DA31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94" creationId="{E21901B5-75FD-461D-8B66-94FBA4EEEA83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95" creationId="{8E5ADFE9-C64D-4F3D-8592-92A3E9B01B45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96" creationId="{E622726C-2FAB-4927-806E-3E3EFA8AF58B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97" creationId="{B5364D1C-F131-4B19-A9F0-513F3349192E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98" creationId="{6D51E9FA-6BC8-4855-9223-08197DB1C1D3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499" creationId="{26142F27-B56E-4F8E-8E2F-EEC1818783ED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500" creationId="{1F11C285-C207-48C2-BDC4-DDFDC8C824D9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501" creationId="{55B286D9-D1D1-492B-BEDE-6FF25F7117F8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502" creationId="{B35A7296-F285-4F1B-B753-FA7CF55EAECE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503" creationId="{8959A8B7-C697-47D2-B2D0-64B417D0323D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504" creationId="{E1133AF9-7D8B-4CCE-A914-C890002D6BCB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505" creationId="{05F1DC5D-5C4A-48DF-AB7D-281187C54C57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506" creationId="{821D92EA-0FEC-46BB-9537-07C825415D97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507" creationId="{F452DFF7-6E9B-49C5-A6DA-8871B923277C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508" creationId="{9D91C2B0-064E-48EE-B147-A063C061494B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509" creationId="{13B05B19-51DC-4F69-ADD1-04E77A1CC302}"/>
          </ac:spMkLst>
        </pc:spChg>
        <pc:spChg chg="del">
          <ac:chgData name="Hans Hoffmann" userId="f82980a9-f4f1-4452-b2c3-fdebc7f56ebe" providerId="ADAL" clId="{98E36EF4-E713-47E5-B36F-B46D581F1F8A}" dt="2019-04-09T19:14:41.458" v="2" actId="478"/>
          <ac:spMkLst>
            <pc:docMk/>
            <pc:sldMk cId="3137224532" sldId="256"/>
            <ac:spMk id="510" creationId="{88D12E84-3491-4446-AD80-C93A4C4F1157}"/>
          </ac:spMkLst>
        </pc:spChg>
      </pc:sldChg>
      <pc:sldChg chg="delSp">
        <pc:chgData name="Hans Hoffmann" userId="f82980a9-f4f1-4452-b2c3-fdebc7f56ebe" providerId="ADAL" clId="{98E36EF4-E713-47E5-B36F-B46D581F1F8A}" dt="2019-04-09T19:14:57.611" v="4" actId="478"/>
        <pc:sldMkLst>
          <pc:docMk/>
          <pc:sldMk cId="2181065242" sldId="257"/>
        </pc:sldMkLst>
        <pc:picChg chg="del">
          <ac:chgData name="Hans Hoffmann" userId="f82980a9-f4f1-4452-b2c3-fdebc7f56ebe" providerId="ADAL" clId="{98E36EF4-E713-47E5-B36F-B46D581F1F8A}" dt="2019-04-09T19:14:57.611" v="4" actId="478"/>
          <ac:picMkLst>
            <pc:docMk/>
            <pc:sldMk cId="2181065242" sldId="257"/>
            <ac:picMk id="8" creationId="{0BF09EA7-6DCC-4768-9908-D2F416D45D9A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10" creationId="{A28B3F2F-41BE-47A8-92BE-0FDE63599CB0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11" creationId="{E1B108CB-531C-46D9-BE7E-D2B594DAD3B8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12" creationId="{1C12A135-D17F-4C6C-B86A-E2ED19F7A32C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33" creationId="{7D703A4B-F0F2-467F-96A6-15FF25355952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34" creationId="{763A2A86-1D0C-4605-A584-43E095E2241A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35" creationId="{27C8B55B-B7CE-4668-A45A-F2F1ADF5FF29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36" creationId="{F7A097D8-EC45-49DB-9399-CCD56DE7966E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37" creationId="{25D77D42-2589-4FF1-8E30-83BC4DC2F3E4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38" creationId="{E9119B20-BF2D-41C3-B669-F278D1D6C9AB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39" creationId="{A3A9FD96-D73F-4EC6-A184-7678ADDF1EFE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40" creationId="{74AEDAE6-192C-4BF8-A743-183ED21DCFC9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41" creationId="{A796A81F-B7E3-4D95-9742-480695AB6DE4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42" creationId="{97DCCAE2-3815-404C-A872-6BFEC495666D}"/>
          </ac:picMkLst>
        </pc:picChg>
        <pc:picChg chg="del">
          <ac:chgData name="Hans Hoffmann" userId="f82980a9-f4f1-4452-b2c3-fdebc7f56ebe" providerId="ADAL" clId="{98E36EF4-E713-47E5-B36F-B46D581F1F8A}" dt="2019-04-09T19:14:51.471" v="3" actId="478"/>
          <ac:picMkLst>
            <pc:docMk/>
            <pc:sldMk cId="2181065242" sldId="257"/>
            <ac:picMk id="43" creationId="{DE87007C-479F-4886-871B-181335D4A040}"/>
          </ac:picMkLst>
        </pc:picChg>
        <pc:picChg chg="del">
          <ac:chgData name="Hans Hoffmann" userId="f82980a9-f4f1-4452-b2c3-fdebc7f56ebe" providerId="ADAL" clId="{98E36EF4-E713-47E5-B36F-B46D581F1F8A}" dt="2019-04-09T19:14:57.611" v="4" actId="478"/>
          <ac:picMkLst>
            <pc:docMk/>
            <pc:sldMk cId="2181065242" sldId="257"/>
            <ac:picMk id="44" creationId="{A8A3734A-89B1-46E5-AA21-0A4D6AB19E3C}"/>
          </ac:picMkLst>
        </pc:picChg>
      </pc:sldChg>
      <pc:sldChg chg="delSp">
        <pc:chgData name="Hans Hoffmann" userId="f82980a9-f4f1-4452-b2c3-fdebc7f56ebe" providerId="ADAL" clId="{98E36EF4-E713-47E5-B36F-B46D581F1F8A}" dt="2019-04-09T19:14:25.316" v="0" actId="478"/>
        <pc:sldMkLst>
          <pc:docMk/>
          <pc:sldMk cId="800191629" sldId="259"/>
        </pc:sldMkLst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36" creationId="{2F57747F-8219-4E4A-9702-6F6AE72ED29C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37" creationId="{5AAE9F8E-9756-4D78-9EE7-6B95038778E9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38" creationId="{5747D6A5-01AC-4D0E-9D5B-4A82C9CC3839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39" creationId="{2F9E9EE3-ABFB-4BCB-BD96-6683CC55A1C2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40" creationId="{8C53E969-043D-4EC4-A2F8-BB0A3B70A889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41" creationId="{73F1A4A1-D163-42DA-86B1-327B84F9F04B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42" creationId="{B0F8A2A9-BE3D-443E-A622-2E33181BEFB5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43" creationId="{67E31C8D-0FBD-4587-A826-3F3E924A7789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44" creationId="{EB2888B3-CEC8-4E0A-801A-722B1F4D570F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45" creationId="{5BCF7BEF-DC1F-4A42-8265-E1820C7ACA12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46" creationId="{99E76057-93C5-4EA9-8BAD-04F48F5187FF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47" creationId="{B69D3A55-105E-49DE-A6BB-2B624C020226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48" creationId="{1FA10FD9-B40C-4390-9F82-AFCC64C2E931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49" creationId="{15AE38A9-E361-44DA-B66F-6F46603E692E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50" creationId="{0EF30074-772D-4B95-ACC2-FA3F331FA016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51" creationId="{974F1600-EBB5-4EC8-AABC-01BEADC3489E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52" creationId="{53A90FDD-E4AB-40C9-BD9A-767F8510239B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53" creationId="{9B5CC196-1EEB-47FE-960E-F4F35B2B1AFD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54" creationId="{FF70CD45-1C14-433F-99EF-360AE9D72C42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55" creationId="{43CA97AA-E5EB-480C-8C29-FDA0EBBEA435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56" creationId="{3D042025-FD54-4CD3-9A9F-F329C87499DB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57" creationId="{C02D23A4-A668-4F21-8FBD-260FCD230663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58" creationId="{F48D25A7-0D1E-4FBA-9D95-877160B85FA9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59" creationId="{DFAB50CD-50EE-4CA1-B851-654047BF883E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60" creationId="{FC33AF43-0C9E-4C15-B943-FCDB9B0CE6E3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61" creationId="{7CFAFB0A-B8BB-4873-B689-38D9BE4E4375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62" creationId="{8503FEF0-729E-4DB8-B0D6-0109A26564F9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63" creationId="{8C6F82AE-6B4F-40FB-BACC-888EA83677A8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64" creationId="{A2F40676-9E84-45ED-9171-BAAB26CABB21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65" creationId="{9220CA0E-5C0F-4FC5-90DF-B4A5FA1DA8BC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66" creationId="{EA08C9FC-EABF-4CE0-9240-8AB88C5207F5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67" creationId="{AE4BCC34-F442-4872-892D-B7180EAED354}"/>
          </ac:spMkLst>
        </pc:spChg>
        <pc:spChg chg="del">
          <ac:chgData name="Hans Hoffmann" userId="f82980a9-f4f1-4452-b2c3-fdebc7f56ebe" providerId="ADAL" clId="{98E36EF4-E713-47E5-B36F-B46D581F1F8A}" dt="2019-04-09T19:14:25.316" v="0" actId="478"/>
          <ac:spMkLst>
            <pc:docMk/>
            <pc:sldMk cId="800191629" sldId="259"/>
            <ac:spMk id="268" creationId="{5F634162-C716-46CF-AF38-0D40DDAFB16C}"/>
          </ac:spMkLst>
        </pc:spChg>
      </pc:sldChg>
      <pc:sldChg chg="delSp modSp">
        <pc:chgData name="Hans Hoffmann" userId="f82980a9-f4f1-4452-b2c3-fdebc7f56ebe" providerId="ADAL" clId="{98E36EF4-E713-47E5-B36F-B46D581F1F8A}" dt="2019-04-09T19:14:32.726" v="1" actId="478"/>
        <pc:sldMkLst>
          <pc:docMk/>
          <pc:sldMk cId="3331175528" sldId="260"/>
        </pc:sldMkLst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274" creationId="{6B9AD677-31AE-4E51-8E96-CB9D648037E8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376" creationId="{F1E7FE43-F60C-49AC-B901-19F3D593509C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379" creationId="{D438160A-5777-4AD0-ABCB-50DD6B0E44F2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382" creationId="{EAE6476C-8FA0-4ECD-B1DE-CA5CF60BBD58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385" creationId="{4ED27C72-0802-405C-9003-95F7B5D388D6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388" creationId="{C05C4171-A059-4104-8CF2-9490442B9DA3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391" creationId="{F88DE989-E98B-4C3D-8731-3C9D8C740AC6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394" creationId="{6A7C8C4E-ED2D-495D-9128-4C21A226805F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397" creationId="{0CCE52D7-5274-4B04-A626-71B236867BA1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400" creationId="{71DE6B3A-C677-4119-87FB-2A9ED31E5895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403" creationId="{7EAC8550-0F10-40C9-883C-5439922FCB45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406" creationId="{3C6E77E5-6B9B-4B53-8B73-23F4D1CE629B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409" creationId="{2A988F11-C231-4358-B813-9159B4A55E01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412" creationId="{7C4DF7D1-D731-4707-98F8-31228D372577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415" creationId="{9B846EEE-EAB7-443C-9B3E-5C339EAFF012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418" creationId="{DDC9CCE0-FA9B-470A-A75E-C420D309EDF3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421" creationId="{2ADACFCE-7F9E-4ABC-958E-7196C9C74EC0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424" creationId="{1642E488-FAF7-4F09-A628-0FB2DB181EBA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427" creationId="{63EA18C2-5855-4D67-AB65-A51DCFCF1A03}"/>
          </ac:spMkLst>
        </pc:spChg>
        <pc:spChg chg="del">
          <ac:chgData name="Hans Hoffmann" userId="f82980a9-f4f1-4452-b2c3-fdebc7f56ebe" providerId="ADAL" clId="{98E36EF4-E713-47E5-B36F-B46D581F1F8A}" dt="2019-04-09T19:14:32.726" v="1" actId="478"/>
          <ac:spMkLst>
            <pc:docMk/>
            <pc:sldMk cId="3331175528" sldId="260"/>
            <ac:spMk id="430" creationId="{562B51EC-73B7-44CD-B75E-88F5EEBB5390}"/>
          </ac:spMkLst>
        </pc:sp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276" creationId="{8A25B708-5C7E-4AE3-B951-060D9A51F245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279" creationId="{ADC85C84-225F-459D-8EFE-327A00FCB04B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77" creationId="{0BEA88D2-8057-4881-A176-C5C79A876D16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78" creationId="{23827FCE-58A1-4227-A801-C477DDDF2C51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80" creationId="{BA58FA8D-4663-47BD-9491-76F302F6CAC3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81" creationId="{90991EA8-D634-4A12-B1D6-BBB59EF8EADC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83" creationId="{9DB7D63E-682A-4EBA-9D26-926CD48FB3FC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84" creationId="{4B69ABC5-FA25-4FC0-858A-A5C8A0F0ACB5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86" creationId="{9CA7B741-DB2C-4850-AC25-F8DFCA69CA5A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87" creationId="{6DAA86FA-D0AE-48F1-86F6-85CCCE0C1250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89" creationId="{262D1E44-1976-427C-AA1F-C5A27E5BF01E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90" creationId="{529530DC-A213-4F63-BCD6-4B8305C02D2A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92" creationId="{4350CB44-D867-431F-9E15-DD97C784EF6F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93" creationId="{75E89991-FD11-43D3-B91F-9F7CF6DC8C43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95" creationId="{74F41557-A22A-419D-BBBC-A3AEA245E77B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96" creationId="{2CCC457C-8367-4E63-80BA-249E8134D8FD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98" creationId="{6758371A-4690-4AF1-BE40-8F293A897A4E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399" creationId="{9544CE71-4E4D-4259-93D9-3C1AAF20E5D9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01" creationId="{95E1025A-91B7-40CE-82FD-EF795BFB1C14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02" creationId="{3A5B13FA-3590-40FE-BCBC-F2D1C633B736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04" creationId="{D6DC3E49-77D4-45CF-B251-4DBD72F798F5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05" creationId="{37E54E99-057F-469C-9E54-6536B2854D44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07" creationId="{CDCBCBA4-F18C-4C54-992C-5649C582770C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08" creationId="{160467AE-A989-4E5C-A761-EC680A435800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10" creationId="{534789B5-A6C2-4C84-BFDD-EE47CF88C39E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11" creationId="{3D064E63-B591-456F-A639-052CB080B894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13" creationId="{972CD4B5-A923-454C-98FB-AF6DDDE67559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14" creationId="{F7C518A2-0A57-4EEB-8BD0-7F8B864D68E5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16" creationId="{BC9F62D3-9622-40F5-9786-71A78131A912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17" creationId="{042F2036-8EFB-4E4F-B553-CE981850B4AB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19" creationId="{DA2DD9F1-310F-4ED0-BE21-09BCA82B1772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20" creationId="{A52F2181-9CFC-40EA-8900-EFF6ED6E8E8F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22" creationId="{88E7C04F-E283-4112-A2B3-9B9E44AECD60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23" creationId="{4CD78B73-3512-4D80-9BFF-E36F37F14BCC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25" creationId="{3CB1A567-0690-4E1C-A11B-FBF935ED1B9F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26" creationId="{3BD10B6A-382E-4B2C-BEF7-B8C5A42F2782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28" creationId="{B8F5B38F-4622-4EE3-862D-AD9AFE700B73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29" creationId="{70A69EF5-9908-4656-97EA-FA3B348F75B9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31" creationId="{60611816-51C0-40FD-99CB-47450D36C83C}"/>
          </ac:cxnSpMkLst>
        </pc:cxnChg>
        <pc:cxnChg chg="del mod">
          <ac:chgData name="Hans Hoffmann" userId="f82980a9-f4f1-4452-b2c3-fdebc7f56ebe" providerId="ADAL" clId="{98E36EF4-E713-47E5-B36F-B46D581F1F8A}" dt="2019-04-09T19:14:32.726" v="1" actId="478"/>
          <ac:cxnSpMkLst>
            <pc:docMk/>
            <pc:sldMk cId="3331175528" sldId="260"/>
            <ac:cxnSpMk id="432" creationId="{43240959-731B-4E20-B979-78864DF8E629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EB7E1E-20BD-40C5-9A45-8404D2A62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86C306A1-4930-4AF0-B1E9-8A0902C5A0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58F0342-401D-46E1-A8DF-050181CDB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A2F2B67-3AA1-4D58-9439-F7DFEDB13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1DC2DF3-CA56-4D7F-8578-E36B10B44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661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09997C-E0F9-4F16-AD69-C19390534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D9E66E2B-CA2C-414B-B926-E959E0BD53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D3BC12F-0FC6-468B-BA6D-60A0068EB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F019606-7648-4279-B87D-40EA61B8C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1C68145-A3B6-4534-82E3-ABD36DDA5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1943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0CF3C609-6461-4C98-9D83-6699522C71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807C4F93-904F-479E-9287-5297E28A7E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4EFB211-15F2-4F76-AD90-0BE91D721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B12F1B7-E969-4E92-8A6A-75CEF8848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D1160E6-F60B-45FE-BD5D-3051C7A89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64705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6BF0BF-4E59-42BA-9FF3-02F1F09B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BB85756-44CF-488F-9054-D521B9DF4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1E71DB6-CE7C-4070-A2E1-C707182CD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524A151-3298-45FD-A8C1-97F111C7B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6BC743F-0A95-4B32-98C8-461014EF3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25352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638B75-AE87-4241-893B-EA289C496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B686D41E-F3C2-49B7-8553-DE7786FC42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A35ACDA-022D-4DCE-85A5-E36C66E90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E99EC9F-128A-4FDE-BE32-06F9B2B47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02E53AD-5407-4E9E-A523-B7003E015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73344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42C0B8-2937-4D15-BFCD-302A2EB50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B109481-198E-49FC-970F-488B3587D4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E9917B0-C336-43C8-89ED-067730AA48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856965E-2DD3-4435-8AEF-354DDC23F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615E887-95F1-4043-981D-E25C2FCFD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2698B8D-8234-4228-AF8E-F9DD28E14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3937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7FCDAC-0698-4C9D-B4F3-1F5220B75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D903352-DF9F-44C0-B710-CC49626839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8F8A629-4EC7-4587-991D-BF2A57D7A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5A43FCC0-F30F-42AB-B68B-4DA28B16A6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FE075424-E67E-4E8D-90D7-9E685273DB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9EC5CAC5-8E8F-4B8C-9E40-8C6AB0AF5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54C89D0D-43D0-4186-B17B-1558430B9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ABA4F5A9-E642-4D14-A9AD-D43E8BF76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8619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4BC850-9727-4DE9-B17F-D74FEAA1F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6BB67162-A322-441C-92ED-A4A99C20E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97221958-FF4E-4D0E-AC70-009F0B4FF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0B644667-7457-4980-B2F0-570D11B19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68329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0FA63045-4D47-4E30-AF5B-D2569A91C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F5A1EBEF-6103-4F9F-BE9E-82BCFF9CA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736D1A74-3F50-4840-BCA2-8FF0C5ABB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9252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13EF00-20EC-4208-89FD-C7E9806E3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86404CE-C67C-4896-8551-6543E5D26E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472E9987-A7EA-460D-A134-3FA5F860D0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941F193-6475-4F7B-822E-F250091A2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E657897-0063-4D22-AA0B-6564DE23E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1F73D57D-E63C-4913-82EB-54C4EBC97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49174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D6576D-57A3-4317-B38B-E12E7901F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D5D62789-6373-48B6-B51C-C7B4CBBB5F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4872EA21-6968-4B7D-8A27-B77C0F6992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BB649C09-DE72-4169-AA59-A61D463DD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B4F79967-446D-417E-AC71-84D310D95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4D7B5D7-3282-4B30-8387-1CBCCCF58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6026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5FA3DAD7-1D74-4324-8111-53C7179DE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E3E49EA-6D28-4571-97BE-B0ABFDF63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397F265-F725-4B6B-94F1-7C23543C8E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1F499-AA19-44E5-9E37-C529DC294019}" type="datetimeFigureOut">
              <a:rPr lang="da-DK" smtClean="0"/>
              <a:t>09-04-2019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1370D0C-AECE-4BAB-B1AA-A73E0E2CDF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DA805BC-A9C6-452D-972F-886EFD264B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9154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itel 270">
            <a:extLst>
              <a:ext uri="{FF2B5EF4-FFF2-40B4-BE49-F238E27FC236}">
                <a16:creationId xmlns:a16="http://schemas.microsoft.com/office/drawing/2014/main" id="{4E3ABBC2-FF42-4839-AD34-17C2BEABD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Chokoladeplade</a:t>
            </a:r>
          </a:p>
        </p:txBody>
      </p:sp>
    </p:spTree>
    <p:extLst>
      <p:ext uri="{BB962C8B-B14F-4D97-AF65-F5344CB8AC3E}">
        <p14:creationId xmlns:p14="http://schemas.microsoft.com/office/powerpoint/2010/main" val="800191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itel 270">
            <a:extLst>
              <a:ext uri="{FF2B5EF4-FFF2-40B4-BE49-F238E27FC236}">
                <a16:creationId xmlns:a16="http://schemas.microsoft.com/office/drawing/2014/main" id="{4E3ABBC2-FF42-4839-AD34-17C2BEABD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Dobbelt hierarki</a:t>
            </a:r>
          </a:p>
        </p:txBody>
      </p:sp>
    </p:spTree>
    <p:extLst>
      <p:ext uri="{BB962C8B-B14F-4D97-AF65-F5344CB8AC3E}">
        <p14:creationId xmlns:p14="http://schemas.microsoft.com/office/powerpoint/2010/main" val="3331175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Drikkevise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0E4AC-49C3-4178-8A60-366A38F64871}"/>
              </a:ext>
            </a:extLst>
          </p:cNvPr>
          <p:cNvSpPr txBox="1"/>
          <p:nvPr/>
        </p:nvSpPr>
        <p:spPr>
          <a:xfrm>
            <a:off x="987489" y="1492277"/>
            <a:ext cx="2821577" cy="1123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/>
              <a:t>Sejle op ad åen, sejle ned ad igen,</a:t>
            </a:r>
            <a:br>
              <a:rPr lang="da-DK" dirty="0"/>
            </a:br>
            <a:r>
              <a:rPr lang="da-DK" dirty="0"/>
              <a:t>det var vel nok en dejlig sang,</a:t>
            </a:r>
            <a:br>
              <a:rPr lang="da-DK" dirty="0"/>
            </a:br>
            <a:r>
              <a:rPr lang="da-DK" dirty="0"/>
              <a:t>den må vi ha' endnu en gang</a:t>
            </a:r>
          </a:p>
        </p:txBody>
      </p:sp>
    </p:spTree>
    <p:extLst>
      <p:ext uri="{BB962C8B-B14F-4D97-AF65-F5344CB8AC3E}">
        <p14:creationId xmlns:p14="http://schemas.microsoft.com/office/powerpoint/2010/main" val="1739732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E3B45-31E9-4132-A538-18C588DF3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Fugleflok</a:t>
            </a:r>
          </a:p>
        </p:txBody>
      </p:sp>
    </p:spTree>
    <p:extLst>
      <p:ext uri="{BB962C8B-B14F-4D97-AF65-F5344CB8AC3E}">
        <p14:creationId xmlns:p14="http://schemas.microsoft.com/office/powerpoint/2010/main" val="2181065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1B61B8C-E593-4823-9459-34D39AB72CB9}"/>
</file>

<file path=customXml/itemProps2.xml><?xml version="1.0" encoding="utf-8"?>
<ds:datastoreItem xmlns:ds="http://schemas.openxmlformats.org/officeDocument/2006/customXml" ds:itemID="{B5C89A52-DA90-46A1-86ED-119C06E6FDA9}"/>
</file>

<file path=customXml/itemProps3.xml><?xml version="1.0" encoding="utf-8"?>
<ds:datastoreItem xmlns:ds="http://schemas.openxmlformats.org/officeDocument/2006/customXml" ds:itemID="{43A78A9F-62E1-4153-A8AB-E3C28DAFE465}"/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15</Words>
  <Application>Microsoft Office PowerPoint</Application>
  <PresentationFormat>Widescreen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Office-tema</vt:lpstr>
      <vt:lpstr>Chokoladeplade</vt:lpstr>
      <vt:lpstr>Dobbelt hierarki</vt:lpstr>
      <vt:lpstr>Drikkevise</vt:lpstr>
      <vt:lpstr>Fugleflok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Hans Hoffmann</dc:creator>
  <cp:lastModifiedBy>Hans Hoffmann</cp:lastModifiedBy>
  <cp:revision>9</cp:revision>
  <dcterms:created xsi:type="dcterms:W3CDTF">2019-04-09T18:17:02Z</dcterms:created>
  <dcterms:modified xsi:type="dcterms:W3CDTF">2019-04-09T21:26:17Z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