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6" r:id="rId14"/>
    <p:sldId id="267" r:id="rId15"/>
    <p:sldId id="268" r:id="rId16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731305-CCE7-4BAF-A099-B3AD3DA2E64A}" v="1" dt="2018-06-21T10:19:09.6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918C0B-3F98-451B-9234-36A54E4F45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C461E8D5-FB05-4D52-923C-2CFC58B3F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913D2C9-5C0D-49A8-A336-FB7D852FF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5C5E147-B958-469D-AB02-0B6792C1D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A89D968-417E-437C-BA82-740E39213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657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5FBD2B-F56E-4CC5-A44D-9AC9435A0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D79E63A5-D347-41F4-9772-24B9EA508A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13CD014-C935-4BFE-88CD-BF52413D3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233EFDF-B3B4-465A-9E26-0E9C6E2C4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4EA6B55-79E5-4715-961F-64A7697F5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62128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BA57362B-C92D-49F9-AC74-3CFFA0F846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56308807-13D1-4DCF-B62F-82A7B23FD6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CF5C34A-2994-4E43-8849-2A82E75BF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87CC0BE-695E-4C6B-8898-86E4A7D1C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2F162253-1D5C-4F2F-8F5A-59C0A3ED0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718177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146925-EBB1-41B7-8CEC-3427BD7DE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304E72D-518D-4FC2-B9CF-908089EE92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9A19390-2AD2-4D4B-B3EE-F7936E113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F6254D4-D69B-47CE-9C3F-5EDFBA8AF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DB1A98EE-B4C8-452E-AAAE-E14C23B7E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774831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DDC1C1-1585-4B23-92B1-B86F73BBD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5F6632FE-A53F-4E2C-B638-BC3ADE6EA0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BFBB9D8-5851-4E9A-8FFD-812F7744C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54207FF-1774-4422-8269-9E016AED5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2A092B8C-79CB-468B-930F-BCA2B58B7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27192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CE93B3-8B4D-42A3-BA5D-7FA91CA17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78D88BC-7E46-4C6B-8F66-B30389F22D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54A9438B-E77F-4647-8683-B651F0452C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1B15F98F-D07E-4544-8AC9-0C8EAEB04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67D3F03A-70C8-4B28-9410-BFAC53BD8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FDA72C50-D8E2-4789-9F0E-3D0A4D9C4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652412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8310DC-2F93-4930-8E78-626BAF6AD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0899CBE-A33F-4031-87EA-B731EE2071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215FCEB4-742A-4D0B-BB25-7634D7D03F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7CC7834C-883F-4B26-9BB2-9BA5F9E8F8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A2D930E0-FB88-435F-AF39-E7FD7B376E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068D3F0A-9964-40D3-BFB6-499624790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DCCE6208-B4DC-4A3E-851F-A1F697D15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D623F177-C294-405C-82B3-1EBC56637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73849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33C1B7-5A43-4078-8783-35F1D470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8705159B-9CFD-47E4-81F2-2816708C0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81892EF9-801C-49B6-8CC0-44AA4E945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7DA398F7-0730-4DE5-A3B1-C73BCE272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707352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EDA62FD6-6113-4464-97C8-F06AAC24C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527DE9C5-EE22-4E15-A449-3771CBFF3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FA77045-257F-409A-A6AD-0503953C2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86364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191091-2FC7-48ED-9BCC-50E1013E0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89878D8A-F961-4C61-905F-9C98F4734B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E13B1EA8-CCF7-4F39-9C00-B88E69D628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F2DAA597-B41E-4B2C-85C6-283AF5F8F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986D5B70-F962-4437-B907-9C7A28BED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5605E19D-AF9D-4009-A3AF-455A864CE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55798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0B9A08-1D95-4F07-978B-E4F97490C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2DC3F1AB-D736-460E-B686-AA0F87ED6C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66D226F4-0F11-4B1D-8688-83599CAEB1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1A10AD80-79C9-4FD1-B385-419A20990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98AC5BC0-94C0-4089-9B40-1222C036F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C452408-A832-4EFF-BF6E-5CCD1A05D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71015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862494F5-D39A-4E98-BE40-B99E01070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2E2BC717-24C3-4D5C-8139-15E983FEF3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A458BE7-C41C-4CAB-AE3C-24C775E467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D6FA3-BEF0-4BAA-9B54-0F72ED1A6CC8}" type="datetimeFigureOut">
              <a:rPr lang="da-DK" smtClean="0"/>
              <a:pPr/>
              <a:t>21-06-2018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23AC20C-C8B0-4A21-89D7-121D387EA5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B5F13569-6DEA-41E5-9CAD-F3AB0468D3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D903C-8E0E-4525-B84A-59799F9E9765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78547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Mod nye mål</a:t>
            </a:r>
          </a:p>
        </p:txBody>
      </p:sp>
    </p:spTree>
    <p:extLst>
      <p:ext uri="{BB962C8B-B14F-4D97-AF65-F5344CB8AC3E}">
        <p14:creationId xmlns:p14="http://schemas.microsoft.com/office/powerpoint/2010/main" val="3707357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Muligheder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Musik</a:t>
            </a:r>
          </a:p>
          <a:p>
            <a:r>
              <a:rPr lang="da-DK" dirty="0"/>
              <a:t>TV</a:t>
            </a:r>
          </a:p>
          <a:p>
            <a:r>
              <a:rPr lang="da-DK" dirty="0"/>
              <a:t>Sociale netværk</a:t>
            </a:r>
          </a:p>
        </p:txBody>
      </p:sp>
    </p:spTree>
    <p:extLst>
      <p:ext uri="{BB962C8B-B14F-4D97-AF65-F5344CB8AC3E}">
        <p14:creationId xmlns:p14="http://schemas.microsoft.com/office/powerpoint/2010/main" val="8737027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Trusler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Ustabilt økonomisk marked</a:t>
            </a:r>
          </a:p>
          <a:p>
            <a:r>
              <a:rPr lang="da-DK" dirty="0"/>
              <a:t>Konkurrenter</a:t>
            </a:r>
          </a:p>
          <a:p>
            <a:r>
              <a:rPr lang="da-DK" dirty="0"/>
              <a:t>TV udbydere</a:t>
            </a:r>
          </a:p>
        </p:txBody>
      </p:sp>
    </p:spTree>
    <p:extLst>
      <p:ext uri="{BB962C8B-B14F-4D97-AF65-F5344CB8AC3E}">
        <p14:creationId xmlns:p14="http://schemas.microsoft.com/office/powerpoint/2010/main" val="2889154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Mod nye mål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44789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Bag om VideoBuster A/S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Oprettet i 1991</a:t>
            </a:r>
          </a:p>
          <a:p>
            <a:r>
              <a:rPr lang="da-DK" dirty="0"/>
              <a:t>Oprindeligt forhandler af radio og tv</a:t>
            </a:r>
          </a:p>
          <a:p>
            <a:r>
              <a:rPr lang="da-DK" dirty="0"/>
              <a:t>45 ansatte i dag</a:t>
            </a:r>
          </a:p>
        </p:txBody>
      </p:sp>
    </p:spTree>
    <p:extLst>
      <p:ext uri="{BB962C8B-B14F-4D97-AF65-F5344CB8AC3E}">
        <p14:creationId xmlns:p14="http://schemas.microsoft.com/office/powerpoint/2010/main" val="1521089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Organisation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Hovedkontor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Ledelse</a:t>
            </a:r>
          </a:p>
          <a:p>
            <a:r>
              <a:rPr lang="da-DK" dirty="0"/>
              <a:t>Administration</a:t>
            </a:r>
          </a:p>
          <a:p>
            <a:r>
              <a:rPr lang="da-DK" dirty="0"/>
              <a:t>IT og Web</a:t>
            </a:r>
          </a:p>
          <a:p>
            <a:r>
              <a:rPr lang="da-DK" dirty="0"/>
              <a:t>HR og personale</a:t>
            </a:r>
          </a:p>
        </p:txBody>
      </p:sp>
      <p:sp>
        <p:nvSpPr>
          <p:cNvPr id="6" name="Pladsholder til teks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a-DK" dirty="0"/>
              <a:t>Regionskontorer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da-DK" dirty="0"/>
              <a:t>Salg og marketing</a:t>
            </a:r>
          </a:p>
          <a:p>
            <a:r>
              <a:rPr lang="da-DK" dirty="0"/>
              <a:t>Distribution og lager</a:t>
            </a:r>
          </a:p>
          <a:p>
            <a:r>
              <a:rPr lang="da-DK" dirty="0"/>
              <a:t>Økonomi og regnskab</a:t>
            </a:r>
          </a:p>
        </p:txBody>
      </p:sp>
    </p:spTree>
    <p:extLst>
      <p:ext uri="{BB962C8B-B14F-4D97-AF65-F5344CB8AC3E}">
        <p14:creationId xmlns:p14="http://schemas.microsoft.com/office/powerpoint/2010/main" val="1184934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Forretningskoncept</a:t>
            </a:r>
          </a:p>
        </p:txBody>
      </p:sp>
      <p:sp>
        <p:nvSpPr>
          <p:cNvPr id="8" name="Pladsholder til tekst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Salg og udlejning til alle</a:t>
            </a:r>
          </a:p>
        </p:txBody>
      </p:sp>
    </p:spTree>
    <p:extLst>
      <p:ext uri="{BB962C8B-B14F-4D97-AF65-F5344CB8AC3E}">
        <p14:creationId xmlns:p14="http://schemas.microsoft.com/office/powerpoint/2010/main" val="1885159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Salgskanaler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Butikker</a:t>
            </a:r>
          </a:p>
          <a:p>
            <a:pPr lvl="1"/>
            <a:r>
              <a:rPr lang="da-DK" dirty="0"/>
              <a:t>Egne</a:t>
            </a:r>
          </a:p>
          <a:p>
            <a:pPr lvl="1"/>
            <a:r>
              <a:rPr lang="da-DK" dirty="0"/>
              <a:t>Samarbejdspartnere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Firmaets hjemmeside</a:t>
            </a:r>
          </a:p>
          <a:p>
            <a:pPr lvl="1"/>
            <a:r>
              <a:rPr lang="da-DK" dirty="0"/>
              <a:t>Via Post Danmark</a:t>
            </a:r>
          </a:p>
          <a:p>
            <a:pPr lvl="1"/>
            <a:r>
              <a:rPr lang="da-DK" dirty="0"/>
              <a:t>VOD (Video on Demand)</a:t>
            </a:r>
          </a:p>
        </p:txBody>
      </p:sp>
    </p:spTree>
    <p:extLst>
      <p:ext uri="{BB962C8B-B14F-4D97-AF65-F5344CB8AC3E}">
        <p14:creationId xmlns:p14="http://schemas.microsoft.com/office/powerpoint/2010/main" val="803700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Målsætning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Øge omsætningen 5% pr. år</a:t>
            </a:r>
          </a:p>
          <a:p>
            <a:r>
              <a:rPr lang="da-DK" dirty="0"/>
              <a:t>Markedsandel 20% i Danmark</a:t>
            </a:r>
          </a:p>
          <a:p>
            <a:r>
              <a:rPr lang="da-DK" dirty="0"/>
              <a:t>Fastholde forbrugertillid</a:t>
            </a:r>
          </a:p>
        </p:txBody>
      </p:sp>
    </p:spTree>
    <p:extLst>
      <p:ext uri="{BB962C8B-B14F-4D97-AF65-F5344CB8AC3E}">
        <p14:creationId xmlns:p14="http://schemas.microsoft.com/office/powerpoint/2010/main" val="997715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Swot analyse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897967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Stærke sider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Erfaring</a:t>
            </a:r>
          </a:p>
          <a:p>
            <a:r>
              <a:rPr lang="da-DK" dirty="0"/>
              <a:t>Produkter</a:t>
            </a:r>
          </a:p>
          <a:p>
            <a:r>
              <a:rPr lang="da-DK" dirty="0"/>
              <a:t>Kvalitet</a:t>
            </a:r>
          </a:p>
          <a:p>
            <a:r>
              <a:rPr lang="da-DK" dirty="0"/>
              <a:t>Brugervenlighed</a:t>
            </a:r>
          </a:p>
        </p:txBody>
      </p:sp>
    </p:spTree>
    <p:extLst>
      <p:ext uri="{BB962C8B-B14F-4D97-AF65-F5344CB8AC3E}">
        <p14:creationId xmlns:p14="http://schemas.microsoft.com/office/powerpoint/2010/main" val="4252119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Svage sider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Rettigheder</a:t>
            </a:r>
          </a:p>
          <a:p>
            <a:r>
              <a:rPr lang="da-DK" dirty="0"/>
              <a:t>Få medarbejdere</a:t>
            </a:r>
          </a:p>
        </p:txBody>
      </p:sp>
    </p:spTree>
    <p:extLst>
      <p:ext uri="{BB962C8B-B14F-4D97-AF65-F5344CB8AC3E}">
        <p14:creationId xmlns:p14="http://schemas.microsoft.com/office/powerpoint/2010/main" val="3481434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AC8D714-63F1-429C-A625-5A0782C32A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F54D4B-DBE7-408B-B10A-8F901A6C0106}"/>
</file>

<file path=customXml/itemProps3.xml><?xml version="1.0" encoding="utf-8"?>
<ds:datastoreItem xmlns:ds="http://schemas.openxmlformats.org/officeDocument/2006/customXml" ds:itemID="{98D430E5-03FE-44E3-87EA-80306AF49AAC}">
  <ds:schemaRefs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ea42722d-5f09-4047-92fd-fc0cc5ccbc5d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</TotalTime>
  <Words>110</Words>
  <Application>Microsoft Office PowerPoint</Application>
  <PresentationFormat>Widescreen</PresentationFormat>
  <Paragraphs>47</Paragraphs>
  <Slides>12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Office-tema</vt:lpstr>
      <vt:lpstr>VideoBuster A/S</vt:lpstr>
      <vt:lpstr>Bag om VideoBuster A/S</vt:lpstr>
      <vt:lpstr>Organisation</vt:lpstr>
      <vt:lpstr>Forretningskoncept</vt:lpstr>
      <vt:lpstr>Salgskanaler</vt:lpstr>
      <vt:lpstr>Målsætning</vt:lpstr>
      <vt:lpstr>Swot analyse</vt:lpstr>
      <vt:lpstr>Stærke sider</vt:lpstr>
      <vt:lpstr>Svage sider</vt:lpstr>
      <vt:lpstr>Muligheder</vt:lpstr>
      <vt:lpstr>Trusler</vt:lpstr>
      <vt:lpstr>Mod nye mål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Windows User</dc:creator>
  <cp:lastModifiedBy>Hans Hoffmann</cp:lastModifiedBy>
  <cp:revision>4</cp:revision>
  <dcterms:created xsi:type="dcterms:W3CDTF">2017-05-24T10:54:16Z</dcterms:created>
  <dcterms:modified xsi:type="dcterms:W3CDTF">2018-06-21T10:19:18Z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9700</vt:r8>
  </property>
  <property fmtid="{D5CDD505-2E9C-101B-9397-08002B2CF9AE}" pid="4" name="ComplianceAssetId">
    <vt:lpwstr/>
  </property>
</Properties>
</file>