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98" autoAdjust="0"/>
  </p:normalViewPr>
  <p:slideViewPr>
    <p:cSldViewPr snapToGrid="0">
      <p:cViewPr varScale="1">
        <p:scale>
          <a:sx n="78" d="100"/>
          <a:sy n="78" d="100"/>
        </p:scale>
        <p:origin x="77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EEE7C2BE-4B94-4E59-A422-2F6F8C32E35B}"/>
    <pc:docChg chg="undo addSld delSld modSld">
      <pc:chgData name="Hans Hoffmann" userId="f82980a9-f4f1-4452-b2c3-fdebc7f56ebe" providerId="ADAL" clId="{EEE7C2BE-4B94-4E59-A422-2F6F8C32E35B}" dt="2019-05-02T10:19:42.476" v="3" actId="680"/>
      <pc:docMkLst>
        <pc:docMk/>
      </pc:docMkLst>
      <pc:sldChg chg="new add del">
        <pc:chgData name="Hans Hoffmann" userId="f82980a9-f4f1-4452-b2c3-fdebc7f56ebe" providerId="ADAL" clId="{EEE7C2BE-4B94-4E59-A422-2F6F8C32E35B}" dt="2019-05-02T10:19:42.476" v="3" actId="680"/>
        <pc:sldMkLst>
          <pc:docMk/>
          <pc:sldMk cId="461454244" sldId="257"/>
        </pc:sldMkLst>
      </pc:sldChg>
      <pc:sldChg chg="del">
        <pc:chgData name="Hans Hoffmann" userId="f82980a9-f4f1-4452-b2c3-fdebc7f56ebe" providerId="ADAL" clId="{EEE7C2BE-4B94-4E59-A422-2F6F8C32E35B}" dt="2019-05-02T10:19:34.990" v="0" actId="47"/>
        <pc:sldMkLst>
          <pc:docMk/>
          <pc:sldMk cId="532813491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F5DF2-A014-406C-A59C-40FFB38AC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6E703AF-5C58-492F-805C-F2EAAFAA2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8D6DF17-5AC5-43E9-A63A-18F93CEA5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89776B9-3559-4EF6-9A57-89B3652EA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4AEE350-E3F4-45E9-A060-B8323579F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406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B8ADE4-30D5-4A63-B68E-1AB42C948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92ADFA04-480B-4663-B692-394052717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594E88A-12F1-4101-BF54-BAD5975C2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BDF0945-587D-4385-9E98-BDB2F5763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327464A-7F52-4E68-8223-7EDB2EC9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78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107F65F-8B9A-4836-90EF-DFC1537677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C472798-F8AA-450E-9076-447BD58D7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F297A35-DEE9-4DB8-9957-35DBA9835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6D8ABD7-282E-4DB5-87C0-68755E64F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4D7731-F586-4A3F-BAA2-2D7176FF6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171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477FA9-7DF5-4248-967F-B9D3F73D4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5F5C750-B714-49EA-885D-F35327B09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2818"/>
            <a:ext cx="10515600" cy="5004145"/>
          </a:xfr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12F9DE9-AE69-4F82-9661-53A25DCC4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F62D51B-6A3D-480E-AF49-C605B2834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A1CE5F-E7FD-463A-BACA-F034A6D25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858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560DE9-C7FC-4FFA-9E3E-306C2C539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23904C4-5BE5-43F6-98B2-9261850D5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996323-5C3A-4E91-9B91-95E502CC9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99F2D37-2D50-4464-A6D1-A9499F3F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4D0E305-4CA7-43CB-B8AA-2492D125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7688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5D0124-04AF-4EAE-869D-50E9A209F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C97BC6-88B1-4342-BE0F-3D6236661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92B96CE-95CE-4AA3-AA79-F6CC8CF9B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6974E8F-2F8E-4E21-B195-2B46C7993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89336D2-FEF5-46FF-82A5-80E292620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AABE4B9-D667-463A-88C7-DE6E1817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419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F576C3-346E-42CD-81F2-55B813BC0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E605049-C44E-4B27-8F60-8855862D9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D6C6333-9D63-4B58-B967-36B0D796D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0DD62AB5-B973-4A7E-AB5C-A63979AC93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86E710C-8B29-427D-B348-214F0480C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018BA88B-8C57-4109-8119-90C10F6A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0DB37D4-12AE-4DA9-BD34-554C46405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3FBE8131-33C4-4C51-8DD1-631C0BE21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4767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DDA046-6A78-4600-81AA-5FD228977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C525560-DD3C-4EEE-A827-2BEED7C0D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BFCA200B-8DFB-4640-BB04-FD73B73B8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57AFDCC-511F-4548-B0FC-E7C40DD1C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4259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A3CBCE1C-1EA6-40A8-915F-5D7324B22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8D3951F-7A4D-4995-BBB2-77A2FD4F2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6020AC29-912E-48A7-B407-41EDE2CF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5369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890138-19A7-4A12-96A2-3928DDCD3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5BB7AB-9983-4D73-A9F4-C8A0B5A97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88144A7-8E3E-41FF-A187-BBE204A48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6533738-449E-435A-B068-E239BCFA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4388454-9BBB-4FEE-A0D0-3D7ABF2E3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A3CBDC8-D215-4E28-A3DA-1241EE995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594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47C4E2-9084-46B6-98C4-677F78375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C6EF559D-B037-4C99-8A26-BE719B413B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3DA484C-FA68-4725-BFE3-BF2FF82F1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3AD19BD-04F5-4E24-8B81-1D04CDAE7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D57C968-D2E5-47D3-8AB3-DC3766E8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1C20A67-A5E0-458C-A6B2-81445CF18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794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AEB28D66-4312-4709-A612-BC68CD37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7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60F9331-966F-454B-BD38-6DEDB7C5F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72818"/>
            <a:ext cx="10515600" cy="518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3369C74-2956-4EF7-AEAD-AEEBC4F81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9F9E3-C5B0-4ED3-9E3D-B5F3B16B296B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3BC75E1-5B03-41FB-ACFC-E02DEC957A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14A57C1-0D3C-4E36-8A84-09307153F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D6F8B-85A7-4ED7-8867-02990AF9D15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838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lang="da-DK" sz="2400" b="1" kern="1200" dirty="0" smtClean="0">
          <a:solidFill>
            <a:schemeClr val="accent1"/>
          </a:solidFill>
          <a:latin typeface="+mn-lt"/>
          <a:ea typeface="+mn-ea"/>
          <a:cs typeface="+mn-cs"/>
        </a:defRPr>
      </a:lvl2pPr>
      <a:lvl3pPr marL="360363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Tahoma" panose="020B0604030504040204" pitchFamily="34" charset="0"/>
        <a:buChar char="►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Tahoma" panose="020B0604030504040204" pitchFamily="34" charset="0"/>
        <a:buChar char="►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60363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+mj-lt"/>
        <a:buAutoNum type="arabicPeriod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0000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4E9AB72-F3E0-403C-9D7B-8E0EEC8F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Forklaring</a:t>
            </a:r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BB402DA6-3AF9-43AE-99EE-1F89DA443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Første niveau = Brødtekst</a:t>
            </a:r>
          </a:p>
          <a:p>
            <a:pPr lvl="1"/>
            <a:r>
              <a:rPr lang="da-DK" dirty="0"/>
              <a:t>Andet niveau = Overskrift</a:t>
            </a:r>
          </a:p>
          <a:p>
            <a:pPr lvl="2"/>
            <a:r>
              <a:rPr lang="da-DK" dirty="0"/>
              <a:t>Tredje niveau = Punkter</a:t>
            </a:r>
          </a:p>
          <a:p>
            <a:pPr lvl="3"/>
            <a:r>
              <a:rPr lang="da-DK" dirty="0"/>
              <a:t>Fjerde niveau = Underpunkter</a:t>
            </a:r>
          </a:p>
          <a:p>
            <a:pPr lvl="4"/>
            <a:r>
              <a:rPr lang="da-DK" dirty="0"/>
              <a:t>Femte niveau = Nummerering</a:t>
            </a:r>
          </a:p>
        </p:txBody>
      </p:sp>
      <p:sp>
        <p:nvSpPr>
          <p:cNvPr id="6" name="Bånd: nedadbuet 5">
            <a:extLst>
              <a:ext uri="{FF2B5EF4-FFF2-40B4-BE49-F238E27FC236}">
                <a16:creationId xmlns:a16="http://schemas.microsoft.com/office/drawing/2014/main" id="{1D7180E1-9FB3-45C0-B981-A35E85309A6C}"/>
              </a:ext>
            </a:extLst>
          </p:cNvPr>
          <p:cNvSpPr/>
          <p:nvPr/>
        </p:nvSpPr>
        <p:spPr>
          <a:xfrm>
            <a:off x="4803591" y="365126"/>
            <a:ext cx="5665306" cy="1044161"/>
          </a:xfrm>
          <a:prstGeom prst="ribbon">
            <a:avLst>
              <a:gd name="adj1" fmla="val 18736"/>
              <a:gd name="adj2" fmla="val 69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dirty="0"/>
              <a:t>Sænk med Alt + Shift + Højre Pil</a:t>
            </a:r>
          </a:p>
          <a:p>
            <a:pPr algn="ctr"/>
            <a:r>
              <a:rPr lang="da-DK" dirty="0"/>
              <a:t>Hæv med Alt + Shift + Venstre Pil</a:t>
            </a:r>
          </a:p>
        </p:txBody>
      </p:sp>
    </p:spTree>
    <p:extLst>
      <p:ext uri="{BB962C8B-B14F-4D97-AF65-F5344CB8AC3E}">
        <p14:creationId xmlns:p14="http://schemas.microsoft.com/office/powerpoint/2010/main" val="330622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6C845D-C293-4467-84DB-330EF83E12C6}"/>
</file>

<file path=customXml/itemProps2.xml><?xml version="1.0" encoding="utf-8"?>
<ds:datastoreItem xmlns:ds="http://schemas.openxmlformats.org/officeDocument/2006/customXml" ds:itemID="{080E24AD-0F3F-43DA-96EA-281C6411B3A2}"/>
</file>

<file path=customXml/itemProps3.xml><?xml version="1.0" encoding="utf-8"?>
<ds:datastoreItem xmlns:ds="http://schemas.openxmlformats.org/officeDocument/2006/customXml" ds:itemID="{1232E8D8-91FF-48FC-8634-F37368F553B7}"/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Office-tema</vt:lpstr>
      <vt:lpstr>Forklaring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7</cp:revision>
  <dcterms:created xsi:type="dcterms:W3CDTF">2019-04-23T20:42:05Z</dcterms:created>
  <dcterms:modified xsi:type="dcterms:W3CDTF">2019-05-02T10:19:44Z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