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61" r:id="rId6"/>
    <p:sldId id="264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273ADA-FA8F-4181-84C5-77B65CFF65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4784A80-4776-403D-ACED-75A401FD4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AE4895F-4DBA-4DB6-B962-6578B64B5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C8D0FC0-3705-4D5B-80FF-1750B697C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09F3837-D83E-4011-BD6F-393EC29B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162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18FA82-B7C8-478B-93CF-8A55B9BFC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E194154-ACD9-4273-B3EB-01B9AEA2E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D4C83EB-5035-49CC-A362-9A6001234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A2EBCD0-6990-4D5A-866E-C66393FDA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A9E6DD4-B337-484A-B3D5-A2F97B533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3661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79A8C3FF-863C-4225-9BA3-E4BDB6126F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7BF2B07-1E2D-427A-97F3-CF1F70F03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43DB211-3D7C-4624-BE8F-43ECED01A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F72DDE0-1C74-4438-A9B6-09235D3F0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3ABD11-AD7C-4FED-B7B0-8B6435944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4127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02D141-DFE9-4103-BA30-B1039341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9D75BB6-EA35-4DD3-8979-5E5A7EB35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6586E1F-B78F-49A0-852A-0AD83CF4B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F8DA1B6-8C16-40BD-A0E0-AB5E2703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7B9A6B8-ED33-4F39-A38C-97E2F0522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895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447A1-B696-4B56-B16A-A5E0E08E5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0475323-3CA4-4D5D-BE72-9BCB219D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AE40AE0-CDCF-41BC-9DDF-A0B15F9B9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B25D4C1-0857-48C7-BDEE-ED4107037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12DF9D3-F417-4B38-91F0-C6C111E5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0509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23FE55-516B-4A3D-8B41-15BB135A3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D719502-6443-4C42-B0FF-F780BC346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264A40E-71F5-44AA-800F-B1030DB80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9EE8D87-A073-4AEF-AB41-C1BB7825D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91BF2AE-B243-49C7-B1C2-8549E583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42B706E-4763-49CA-9342-42AE02FAC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7136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B9307E-29C8-4192-BC3C-138BC21E5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37BE2F5-D060-41D4-9A83-AADD5548B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EDC31F5-85EE-48F3-942F-B1B3550EC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E93EE93F-2CEE-4E8A-AD4B-B427D96173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6350C816-FD9E-4D86-A652-DC4A0F3C36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74826A33-C0B0-4970-9CDA-9937DDA5D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68F78A83-8538-4596-8D03-EE53E4DE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47777219-0A9B-48CA-AE0A-B87735D47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00454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2ABEA7-FADE-4552-B73F-C29384B61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2F6C910-1038-491B-909B-5EEB1B55A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21CB61D-8AA7-4327-9207-2B5A380F6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523BBB5-2AEC-4AB1-BC58-B54F59FBA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26151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3DAFD4B-34F9-4C78-A75C-CEE3D6B08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4D18B37F-79C7-48D6-8AB1-DCEB34A0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19A0435E-F31C-4394-AF6A-B8F907A38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33269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F1D5EE-5C26-41DF-A6B6-F84A30BEE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562AEEC-42F3-47CC-8F32-948CD1AF2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01B5134-ADE4-409E-9BB9-AB27AD096B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21B47E9-F48F-4FCF-A28B-47DBE2A38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F034592-B072-45D0-90F6-23C8B01B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AE7625B-AB6F-4F08-B978-22BCBCEAA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2043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E4CB82-B82B-4A0F-BF69-06256F275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F2E57E6-6F58-424C-B47C-5F82C3BD76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0A1D799-72FC-4DB7-9861-D158CC705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80AD032-F0F7-473E-BFDC-6A5B9066B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32EB51A-D098-48B7-89C3-DB97F6DA5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51C4B5B-C4C3-435E-A46F-F1A46F90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044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8B93392-5D51-45AF-8E7D-0A9065384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F70A167-2289-4F2A-8703-EB77F9992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F8E157E-2857-4C54-8771-FA322E8F5D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8E559E7-F717-457E-B4E2-B86970A0C8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BA0EDD6-0F34-4696-8466-FE26F06BF9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022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6B8EA-9126-40DE-917B-5A7A08427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Net Service </a:t>
            </a:r>
            <a:r>
              <a:rPr lang="da-DK" dirty="0"/>
              <a:t>A/S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153DAD7-0B87-46E1-92CC-4A55ABA91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5881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B959C8-C453-46BB-8815-6E47028F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Kongeriget Danmark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B26A72D-558F-4B00-A6B3-91F57A4F7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2672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B959C8-C453-46BB-8815-6E47028F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Jelling Kongerne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B89AF7A-915A-4DA9-9899-C5089EE5E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74007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C1CDB4-10AB-4609-8F1D-25F121A965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5895AF-48EF-43A9-9F77-A0C008395D6E}"/>
</file>

<file path=customXml/itemProps3.xml><?xml version="1.0" encoding="utf-8"?>
<ds:datastoreItem xmlns:ds="http://schemas.openxmlformats.org/officeDocument/2006/customXml" ds:itemID="{6A698228-390D-4C08-A675-69CF8419BCE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9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Net Service A/S</vt:lpstr>
      <vt:lpstr>Kongeriget Danmark</vt:lpstr>
      <vt:lpstr>Jelling Kongerne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Organisatiosdiagrammer</dc:title>
  <dc:creator>Hans Hoffmann</dc:creator>
  <cp:lastModifiedBy>Hans Hoffmann</cp:lastModifiedBy>
  <cp:revision>20</cp:revision>
  <dcterms:created xsi:type="dcterms:W3CDTF">2019-04-04T13:07:46Z</dcterms:created>
  <dcterms:modified xsi:type="dcterms:W3CDTF">2020-03-25T07:52:26Z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