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259" r:id="rId5"/>
    <p:sldId id="260" r:id="rId6"/>
  </p:sldIdLst>
  <p:sldSz cx="12192000" cy="6858000"/>
  <p:notesSz cx="6858000" cy="9144000"/>
  <p:defaultTextStyle>
    <a:defPPr rtl="0">
      <a:defRPr lang="da-dk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 snapToGrid="0">
      <p:cViewPr varScale="1">
        <p:scale>
          <a:sx n="82" d="100"/>
          <a:sy n="82" d="100"/>
        </p:scale>
        <p:origin x="55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4462148-642B-401C-B8AA-B8E5BA711398}" type="datetime1">
              <a:rPr lang="da-DK" smtClean="0"/>
              <a:t>24-03-2020</a:t>
            </a:fld>
            <a:endParaRPr lang="da-DK" dirty="0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a-DK" dirty="0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75DC4F1-CC00-4E21-8F9B-51DE3107EA3A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381735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a-DK" noProof="0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4C337-4438-4A2D-8A18-FADCDA8C6A9E}" type="datetime1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a-DK" noProof="0" dirty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a-DK" noProof="0" dirty="0"/>
              <a:t>Klik for at redigere i master</a:t>
            </a:r>
          </a:p>
          <a:p>
            <a:pPr lvl="1" rtl="0"/>
            <a:r>
              <a:rPr lang="da-DK" noProof="0" dirty="0"/>
              <a:t>Andet niveau</a:t>
            </a:r>
          </a:p>
          <a:p>
            <a:pPr lvl="2" rtl="0"/>
            <a:r>
              <a:rPr lang="da-DK" noProof="0" dirty="0"/>
              <a:t>Tredje niveau</a:t>
            </a:r>
          </a:p>
          <a:p>
            <a:pPr lvl="3" rtl="0"/>
            <a:r>
              <a:rPr lang="da-DK" noProof="0" dirty="0"/>
              <a:t>Fjerde niveau</a:t>
            </a:r>
          </a:p>
          <a:p>
            <a:pPr lvl="4" rtl="0"/>
            <a:r>
              <a:rPr lang="da-DK" noProof="0" dirty="0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a-DK" noProof="0" dirty="0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6D563E5-3F3B-4F78-9C71-DC2608869805}" type="slidenum">
              <a:rPr lang="da-DK" noProof="0" smtClean="0"/>
              <a:t>‹nr.›</a:t>
            </a:fld>
            <a:endParaRPr lang="da-DK" noProof="0" dirty="0"/>
          </a:p>
        </p:txBody>
      </p:sp>
    </p:spTree>
    <p:extLst>
      <p:ext uri="{BB962C8B-B14F-4D97-AF65-F5344CB8AC3E}">
        <p14:creationId xmlns:p14="http://schemas.microsoft.com/office/powerpoint/2010/main" val="33036846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e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Kombinationstegning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Kombinationstegning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Kombinationstegning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 rtlCol="0"/>
          <a:lstStyle>
            <a:lvl1pPr>
              <a:defRPr/>
            </a:lvl1pPr>
          </a:lstStyle>
          <a:p>
            <a:fld id="{89CD2285-3D4E-48E5-BDB9-AE30EFC122F9}" type="datetime1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endParaRPr lang="da-DK" noProof="0" dirty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rtlCol="0" anchor="ctr"/>
          <a:lstStyle>
            <a:lvl1pPr algn="l">
              <a:defRPr sz="1200"/>
            </a:lvl1pPr>
          </a:lstStyle>
          <a:p>
            <a:pPr rtl="0"/>
            <a:fld id="{FAEF9944-A4F6-4C59-AEBD-678D6480B8EA}" type="slidenum">
              <a:rPr lang="da-DK" noProof="0" smtClean="0"/>
              <a:pPr rtl="0"/>
              <a:t>‹nr.›</a:t>
            </a:fld>
            <a:endParaRPr lang="da-DK" noProof="0" dirty="0"/>
          </a:p>
        </p:txBody>
      </p:sp>
      <p:sp>
        <p:nvSpPr>
          <p:cNvPr id="68" name="Kombinationstegning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uppe 8" title="Tekstbeholder figur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Kombinationstegning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Kombinationstegning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Lige forbindelse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rtlCol="0"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pPr rtl="0"/>
            <a:r>
              <a:rPr lang="da-DK" noProof="0"/>
              <a:t>Klik for at redigere titeltypografien i masteren</a:t>
            </a:r>
            <a:endParaRPr lang="da-DK" noProof="0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a-DK" noProof="0"/>
              <a:t>Klik for at redigere undertiteltypografien i masteren</a:t>
            </a:r>
            <a:endParaRPr lang="da-DK" noProof="0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 noProof="0"/>
              <a:t>Klik for at redigere titeltypografien i masteren</a:t>
            </a:r>
            <a:endParaRPr lang="da-DK" noProof="0" dirty="0"/>
          </a:p>
        </p:txBody>
      </p:sp>
      <p:sp>
        <p:nvSpPr>
          <p:cNvPr id="3" name="Pladsholder til lodret tekst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da-DK" noProof="0"/>
              <a:t>Klik for at redigere teksttypografierne i masteren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  <a:endParaRPr lang="da-DK" noProof="0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B6C1DC8-2041-42EB-9B9A-E199F8828108}" type="datetime1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a-DK" noProof="0" dirty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AEF9944-A4F6-4C59-AEBD-678D6480B8EA}" type="slidenum">
              <a:rPr lang="da-DK" noProof="0" smtClean="0"/>
              <a:t>‹nr.›</a:t>
            </a:fld>
            <a:endParaRPr lang="da-DK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e 7" title="Fjed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Kombinationstegning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Kombinationstegning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 rtlCol="0"/>
          <a:lstStyle/>
          <a:p>
            <a:pPr rtl="0"/>
            <a:r>
              <a:rPr lang="da-DK" noProof="0"/>
              <a:t>Klik for at redigere titeltypografien i masteren</a:t>
            </a:r>
            <a:endParaRPr lang="da-DK" noProof="0" dirty="0"/>
          </a:p>
        </p:txBody>
      </p:sp>
      <p:sp>
        <p:nvSpPr>
          <p:cNvPr id="3" name="Pladsholder til lodret tekst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 rtlCol="0"/>
          <a:lstStyle/>
          <a:p>
            <a:pPr lvl="0" rtl="0"/>
            <a:r>
              <a:rPr lang="da-DK" noProof="0"/>
              <a:t>Klik for at redigere teksttypografierne i masteren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  <a:endParaRPr lang="da-DK" noProof="0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 rtlCol="0"/>
          <a:lstStyle>
            <a:lvl1pPr>
              <a:defRPr/>
            </a:lvl1pPr>
          </a:lstStyle>
          <a:p>
            <a:fld id="{B88040B9-E6AE-4833-AE0F-1A393444C70B}" type="datetime1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 rtlCol="0"/>
          <a:lstStyle/>
          <a:p>
            <a:pPr rtl="0"/>
            <a:endParaRPr lang="da-DK" noProof="0" dirty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FAEF9944-A4F6-4C59-AEBD-678D6480B8EA}" type="slidenum">
              <a:rPr lang="da-DK" noProof="0" smtClean="0"/>
              <a:pPr rtl="0"/>
              <a:t>‹nr.›</a:t>
            </a:fld>
            <a:endParaRPr lang="da-DK" noProof="0" dirty="0"/>
          </a:p>
        </p:txBody>
      </p:sp>
      <p:cxnSp>
        <p:nvCxnSpPr>
          <p:cNvPr id="7" name="Lige forbindelse 6" title="Styrelinj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1898946E-C4E3-493A-A255-399712FBFCA1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AF75F3FF-5EF5-4A44-828E-DDEB30CF5772}" type="slidenum">
              <a:rPr lang="da-DK" smtClean="0"/>
              <a:t>‹nr.›</a:t>
            </a:fld>
            <a:endParaRPr lang="da-DK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31" name="Freeform 206"/>
          <p:cNvSpPr/>
          <p:nvPr userDrawn="1"/>
        </p:nvSpPr>
        <p:spPr bwMode="auto">
          <a:xfrm>
            <a:off x="6310994" y="467784"/>
            <a:ext cx="5884520" cy="1434495"/>
          </a:xfrm>
          <a:custGeom>
            <a:avLst/>
            <a:gdLst/>
            <a:ahLst/>
            <a:cxnLst/>
            <a:rect l="0" t="0" r="r" b="b"/>
            <a:pathLst>
              <a:path w="3071" h="3731">
                <a:moveTo>
                  <a:pt x="199" y="0"/>
                </a:moveTo>
                <a:lnTo>
                  <a:pt x="3071" y="0"/>
                </a:lnTo>
                <a:lnTo>
                  <a:pt x="3071" y="3731"/>
                </a:lnTo>
                <a:lnTo>
                  <a:pt x="199" y="3731"/>
                </a:lnTo>
                <a:lnTo>
                  <a:pt x="164" y="3728"/>
                </a:lnTo>
                <a:lnTo>
                  <a:pt x="130" y="3719"/>
                </a:lnTo>
                <a:lnTo>
                  <a:pt x="98" y="3704"/>
                </a:lnTo>
                <a:lnTo>
                  <a:pt x="71" y="3683"/>
                </a:lnTo>
                <a:lnTo>
                  <a:pt x="46" y="3660"/>
                </a:lnTo>
                <a:lnTo>
                  <a:pt x="27" y="3631"/>
                </a:lnTo>
                <a:lnTo>
                  <a:pt x="12" y="3601"/>
                </a:lnTo>
                <a:lnTo>
                  <a:pt x="3" y="3567"/>
                </a:lnTo>
                <a:lnTo>
                  <a:pt x="0" y="3531"/>
                </a:lnTo>
                <a:lnTo>
                  <a:pt x="0" y="199"/>
                </a:lnTo>
                <a:lnTo>
                  <a:pt x="3" y="164"/>
                </a:lnTo>
                <a:lnTo>
                  <a:pt x="12" y="130"/>
                </a:lnTo>
                <a:lnTo>
                  <a:pt x="27" y="98"/>
                </a:lnTo>
                <a:lnTo>
                  <a:pt x="46" y="71"/>
                </a:lnTo>
                <a:lnTo>
                  <a:pt x="71" y="46"/>
                </a:lnTo>
                <a:lnTo>
                  <a:pt x="98" y="27"/>
                </a:lnTo>
                <a:lnTo>
                  <a:pt x="130" y="12"/>
                </a:lnTo>
                <a:lnTo>
                  <a:pt x="164" y="2"/>
                </a:lnTo>
                <a:lnTo>
                  <a:pt x="19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71051" y="860582"/>
            <a:ext cx="4889087" cy="829426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0342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 noProof="0"/>
              <a:t>Klik for at redigere titeltypografien i masteren</a:t>
            </a:r>
            <a:endParaRPr lang="da-DK" noProof="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da-DK" noProof="0"/>
              <a:t>Klik for at redigere teksttypografierne i masteren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  <a:endParaRPr lang="da-DK" noProof="0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5B611D2-8516-4B96-A2B6-492CCB36B3E0}" type="datetime1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a-DK" noProof="0" dirty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AEF9944-A4F6-4C59-AEBD-678D6480B8EA}" type="slidenum">
              <a:rPr lang="da-DK" noProof="0" smtClean="0"/>
              <a:t>‹nr.›</a:t>
            </a:fld>
            <a:endParaRPr lang="da-DK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ktionsoverskri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Kombinationstegning 5" title="Fjerbaggr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uppe 8" title="Tekstbeholder figur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Kombinationstegning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Kombinationstegning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Lige forbindelse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B274F2F-88BA-42AB-B00B-C70D9230C966}" type="datetime1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 rtlCol="0"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pPr rtl="0"/>
            <a:endParaRPr lang="da-DK" noProof="0" dirty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rtl="0"/>
            <a:fld id="{FAEF9944-A4F6-4C59-AEBD-678D6480B8EA}" type="slidenum">
              <a:rPr lang="da-DK" noProof="0" smtClean="0"/>
              <a:pPr rtl="0"/>
              <a:t>‹nr.›</a:t>
            </a:fld>
            <a:endParaRPr lang="da-DK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rtlCol="0"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da-DK" noProof="0"/>
              <a:t>Klik for at redigere titeltypografien i masteren</a:t>
            </a:r>
            <a:endParaRPr lang="da-DK" noProof="0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 rtlCol="0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da-DK" noProof="0"/>
              <a:t>Klik for at redigere teksttypografierne i masteren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 noProof="0"/>
              <a:t>Klik for at redigere titeltypografien i masteren</a:t>
            </a:r>
            <a:endParaRPr lang="da-DK" noProof="0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 rtlCol="0"/>
          <a:lstStyle/>
          <a:p>
            <a:pPr lvl="0" rtl="0"/>
            <a:r>
              <a:rPr lang="da-DK" noProof="0"/>
              <a:t>Klik for at redigere teksttypografierne i masteren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  <a:endParaRPr lang="da-DK" noProof="0" dirty="0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 rtlCol="0"/>
          <a:lstStyle/>
          <a:p>
            <a:pPr lvl="0" rtl="0"/>
            <a:r>
              <a:rPr lang="da-DK" noProof="0"/>
              <a:t>Klik for at redigere teksttypografierne i masteren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  <a:endParaRPr lang="da-DK" noProof="0" dirty="0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0B69097-E627-4E3E-864D-100A0F342B6A}" type="datetime1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a-DK" noProof="0" dirty="0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AEF9944-A4F6-4C59-AEBD-678D6480B8EA}" type="slidenum">
              <a:rPr lang="da-DK" noProof="0" smtClean="0"/>
              <a:t>‹nr.›</a:t>
            </a:fld>
            <a:endParaRPr lang="da-DK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 rtlCol="0"/>
          <a:lstStyle/>
          <a:p>
            <a:pPr rtl="0"/>
            <a:r>
              <a:rPr lang="da-DK" noProof="0"/>
              <a:t>Klik for at redigere titeltypografien i masteren</a:t>
            </a:r>
            <a:endParaRPr lang="da-DK" noProof="0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rtlCol="0"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a-DK" noProof="0"/>
              <a:t>Klik for at redigere teksttypografierne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 rtlCol="0"/>
          <a:lstStyle/>
          <a:p>
            <a:pPr lvl="0" rtl="0"/>
            <a:r>
              <a:rPr lang="da-DK" noProof="0"/>
              <a:t>Klik for at redigere teksttypografierne i masteren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  <a:endParaRPr lang="da-DK" noProof="0" dirty="0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rtlCol="0"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a-DK" noProof="0"/>
              <a:t>Klik for at redigere teksttypografierne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 rtlCol="0"/>
          <a:lstStyle/>
          <a:p>
            <a:pPr lvl="0" rtl="0"/>
            <a:r>
              <a:rPr lang="da-DK" noProof="0"/>
              <a:t>Klik for at redigere teksttypografierne i masteren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  <a:endParaRPr lang="da-DK" noProof="0" dirty="0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9456A0D8-AD74-441B-8FBA-4E2AA4EEDBDF}" type="datetime1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a-DK" noProof="0" dirty="0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AEF9944-A4F6-4C59-AEBD-678D6480B8EA}" type="slidenum">
              <a:rPr lang="da-DK" noProof="0" smtClean="0"/>
              <a:t>‹nr.›</a:t>
            </a:fld>
            <a:endParaRPr lang="da-DK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 noProof="0"/>
              <a:t>Klik for at redigere titeltypografien i masteren</a:t>
            </a:r>
            <a:endParaRPr lang="da-DK" noProof="0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C65A417-46F2-4677-AC35-A7652CB10B11}" type="datetime1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a-DK" noProof="0" dirty="0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AEF9944-A4F6-4C59-AEBD-678D6480B8EA}" type="slidenum">
              <a:rPr lang="da-DK" noProof="0" smtClean="0"/>
              <a:t>‹nr.›</a:t>
            </a:fld>
            <a:endParaRPr lang="da-DK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e 4" title="Fj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Kombinationstegning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Kombinationstegning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3BDF154-AF95-4C5B-A403-C6CF25E4E87A}" type="datetime1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a-DK" noProof="0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AEF9944-A4F6-4C59-AEBD-678D6480B8EA}" type="slidenum">
              <a:rPr lang="da-DK" noProof="0" smtClean="0"/>
              <a:t>‹nr.›</a:t>
            </a:fld>
            <a:endParaRPr lang="da-DK" noProof="0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Kombinationstegning 15" title="Fjed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rtlCol="0"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pPr rtl="0"/>
            <a:r>
              <a:rPr lang="da-DK" noProof="0"/>
              <a:t>Klik for at redigere titeltypografien i masteren</a:t>
            </a:r>
            <a:endParaRPr lang="da-DK" noProof="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da-DK" noProof="0"/>
              <a:t>Klik for at redigere teksttypografierne i masteren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  <a:endParaRPr lang="da-DK" noProof="0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 rtlCol="0"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da-DK" noProof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 rtlCol="0"/>
          <a:lstStyle>
            <a:lvl1pPr algn="l">
              <a:defRPr/>
            </a:lvl1pPr>
          </a:lstStyle>
          <a:p>
            <a:fld id="{7DD7B73B-97F2-4419-8787-03D1D02EBC5D}" type="datetime1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da-DK" noProof="0" dirty="0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rtlCol="0" anchor="t"/>
          <a:lstStyle>
            <a:lvl1pPr algn="l">
              <a:defRPr sz="4400"/>
            </a:lvl1pPr>
          </a:lstStyle>
          <a:p>
            <a:pPr rtl="0"/>
            <a:fld id="{FAEF9944-A4F6-4C59-AEBD-678D6480B8EA}" type="slidenum">
              <a:rPr lang="da-DK" noProof="0" smtClean="0"/>
              <a:pPr rtl="0"/>
              <a:t>‹nr.›</a:t>
            </a:fld>
            <a:endParaRPr lang="da-DK" noProof="0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Kombinationstegning 15" title="Fjed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rtlCol="0"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pPr rtl="0"/>
            <a:r>
              <a:rPr lang="da-DK" noProof="0"/>
              <a:t>Klik for at redigere titeltypografien i masteren</a:t>
            </a:r>
            <a:endParaRPr lang="da-DK" noProof="0" dirty="0"/>
          </a:p>
        </p:txBody>
      </p:sp>
      <p:sp>
        <p:nvSpPr>
          <p:cNvPr id="3" name="Pladsholder til billede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da-DK" noProof="0"/>
              <a:t>Klik på ikonet for at tilføje et billede</a:t>
            </a:r>
            <a:endParaRPr lang="da-DK" noProof="0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 rtlCol="0"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da-DK" noProof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 rtlCol="0"/>
          <a:lstStyle>
            <a:lvl1pPr algn="l">
              <a:defRPr/>
            </a:lvl1pPr>
          </a:lstStyle>
          <a:p>
            <a:fld id="{E12923E1-A305-4092-B2AD-58436C40A8DD}" type="datetime1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da-DK" noProof="0" dirty="0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rtlCol="0" anchor="t"/>
          <a:lstStyle>
            <a:lvl1pPr algn="l">
              <a:defRPr sz="4400"/>
            </a:lvl1pPr>
          </a:lstStyle>
          <a:p>
            <a:pPr rtl="0"/>
            <a:fld id="{FAEF9944-A4F6-4C59-AEBD-678D6480B8EA}" type="slidenum">
              <a:rPr lang="da-DK" noProof="0" smtClean="0"/>
              <a:pPr rtl="0"/>
              <a:t>‹nr.›</a:t>
            </a:fld>
            <a:endParaRPr lang="da-DK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e 6" title="Fj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Kombinationstegning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Kombinationstegning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da-DK" noProof="0" dirty="0"/>
              <a:t>Klik for at redigere titeltypografier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da-DK" noProof="0" dirty="0"/>
              <a:t>Klik for at redigere i master</a:t>
            </a:r>
          </a:p>
          <a:p>
            <a:pPr lvl="1" rtl="0"/>
            <a:r>
              <a:rPr lang="da-DK" noProof="0" dirty="0"/>
              <a:t>Andet niveau</a:t>
            </a:r>
          </a:p>
          <a:p>
            <a:pPr lvl="2" rtl="0"/>
            <a:r>
              <a:rPr lang="da-DK" noProof="0" dirty="0"/>
              <a:t>Tredje niveau</a:t>
            </a:r>
          </a:p>
          <a:p>
            <a:pPr lvl="3" rtl="0"/>
            <a:r>
              <a:rPr lang="da-DK" noProof="0" dirty="0"/>
              <a:t>Fjerde niveau</a:t>
            </a:r>
          </a:p>
          <a:p>
            <a:pPr lvl="4" rtl="0"/>
            <a:r>
              <a:rPr lang="da-DK" noProof="0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D037009A-0F56-46D8-9DB2-D1C7B27D9659}" type="datetime1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rtl="0"/>
            <a:endParaRPr lang="da-DK" noProof="0" dirty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rtl="0"/>
            <a:fld id="{FAEF9944-A4F6-4C59-AEBD-678D6480B8EA}" type="slidenum">
              <a:rPr lang="da-DK" noProof="0" smtClean="0"/>
              <a:pPr rtl="0"/>
              <a:t>‹nr.›</a:t>
            </a:fld>
            <a:endParaRPr lang="da-DK" noProof="0" dirty="0"/>
          </a:p>
        </p:txBody>
      </p:sp>
      <p:cxnSp>
        <p:nvCxnSpPr>
          <p:cNvPr id="9" name="Lige forbindelse 8" title="Styrelinj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Branding farver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>
                <a:latin typeface="Arial Black" panose="020B0A04020102020204" pitchFamily="34" charset="0"/>
              </a:rPr>
              <a:t>Ungdommelig, Modig, Passion</a:t>
            </a:r>
          </a:p>
          <a:p>
            <a:pPr marL="0" indent="0">
              <a:buNone/>
            </a:pPr>
            <a:r>
              <a:rPr lang="da-DK" dirty="0">
                <a:latin typeface="Arial Black" panose="020B0A04020102020204" pitchFamily="34" charset="0"/>
              </a:rPr>
              <a:t>Styrke, Tillid, Pålidelig</a:t>
            </a:r>
          </a:p>
          <a:p>
            <a:pPr marL="0" indent="0">
              <a:buNone/>
            </a:pPr>
            <a:r>
              <a:rPr lang="da-DK" dirty="0">
                <a:latin typeface="Arial Black" panose="020B0A04020102020204" pitchFamily="34" charset="0"/>
              </a:rPr>
              <a:t>Optimistisk, Glæde, Varm</a:t>
            </a:r>
          </a:p>
          <a:p>
            <a:pPr marL="0" indent="0">
              <a:buNone/>
            </a:pPr>
            <a:r>
              <a:rPr lang="da-DK" dirty="0">
                <a:latin typeface="Arial Black" panose="020B0A04020102020204" pitchFamily="34" charset="0"/>
              </a:rPr>
              <a:t>Rolig, Vækst, Sundhed</a:t>
            </a:r>
          </a:p>
        </p:txBody>
      </p:sp>
      <p:pic>
        <p:nvPicPr>
          <p:cNvPr id="5" name="Picture 4" descr="File:eBay logo.png - Wikimedia Common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888" y="568345"/>
            <a:ext cx="2494383" cy="108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622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Gennemsigtighed</a:t>
            </a:r>
          </a:p>
        </p:txBody>
      </p:sp>
      <p:sp>
        <p:nvSpPr>
          <p:cNvPr id="4" name="Rectangle 3"/>
          <p:cNvSpPr/>
          <p:nvPr/>
        </p:nvSpPr>
        <p:spPr>
          <a:xfrm>
            <a:off x="6072000" y="2419350"/>
            <a:ext cx="6120000" cy="37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12775561"/>
      </p:ext>
    </p:extLst>
  </p:cSld>
  <p:clrMapOvr>
    <a:masterClrMapping/>
  </p:clrMapOvr>
</p:sld>
</file>

<file path=ppt/theme/theme1.xml><?xml version="1.0" encoding="utf-8"?>
<a:theme xmlns:a="http://schemas.openxmlformats.org/drawingml/2006/main" name="Fjereffekter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4502_TF11309028.potx" id="{09F397C0-6525-4C9F-B789-A05129FCC2A4}" vid="{18A5BDBE-483F-4951-8B29-2FC0DAFABC59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79290C9-6505-4B77-B628-A44276CB9D85}">
  <ds:schemaRefs>
    <ds:schemaRef ds:uri="http://www.w3.org/XML/1998/namespace"/>
    <ds:schemaRef ds:uri="http://schemas.microsoft.com/office/2006/documentManagement/types"/>
    <ds:schemaRef ds:uri="http://purl.org/dc/terms/"/>
    <ds:schemaRef ds:uri="http://purl.org/dc/elements/1.1/"/>
    <ds:schemaRef ds:uri="http://schemas.openxmlformats.org/package/2006/metadata/core-properties"/>
    <ds:schemaRef ds:uri="cf4c4402-7685-47e7-9eea-4dada5523788"/>
    <ds:schemaRef ds:uri="c7c349ec-9225-43f1-94ab-a15dd7bfe3d4"/>
    <ds:schemaRef ds:uri="http://schemas.microsoft.com/office/2006/metadata/properties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728C3E1-D10B-4426-B05E-8E1CAFF03C2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81F5B8-AAEF-4BF1-B68C-2AE3DE0DF85F}"/>
</file>

<file path=docProps/app.xml><?xml version="1.0" encoding="utf-8"?>
<Properties xmlns="http://schemas.openxmlformats.org/officeDocument/2006/extended-properties" xmlns:vt="http://schemas.openxmlformats.org/officeDocument/2006/docPropsVTypes">
  <Template>Fjereffekter-design</Template>
  <TotalTime>0</TotalTime>
  <Words>23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7" baseType="lpstr">
      <vt:lpstr>Arial Black</vt:lpstr>
      <vt:lpstr>Calibri</vt:lpstr>
      <vt:lpstr>Century Schoolbook</vt:lpstr>
      <vt:lpstr>Corbel</vt:lpstr>
      <vt:lpstr>Fjereffekter</vt:lpstr>
      <vt:lpstr>Branding farver</vt:lpstr>
      <vt:lpstr>Gennemsigtighed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2020-03-24T12:20:39Z</dcterms:created>
  <dcterms:modified xsi:type="dcterms:W3CDTF">2020-03-24T12:23:57Z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