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69" d="100"/>
          <a:sy n="69" d="100"/>
        </p:scale>
        <p:origin x="883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8ADE39E-244E-4344-A8DC-53BC8D8E3E1B}"/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 dirty="0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4/4/2019</a:t>
            </a:fld>
            <a:endParaRPr lang="da-DK" dirty="0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Firmapræsentation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Indhold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Forretningsgrundlag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2007: 	375 butikker</a:t>
            </a:r>
          </a:p>
          <a:p>
            <a:pPr lvl="1"/>
            <a:r>
              <a:rPr lang="da-DK" dirty="0"/>
              <a:t>2008: 	400 butikker</a:t>
            </a:r>
          </a:p>
          <a:p>
            <a:pPr lvl="1"/>
            <a:r>
              <a:rPr lang="da-DK" dirty="0"/>
              <a:t>2009: 	450 butikker</a:t>
            </a:r>
          </a:p>
          <a:p>
            <a:pPr lvl="1"/>
            <a:r>
              <a:rPr lang="da-DK" dirty="0"/>
              <a:t>2010: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Medlemmer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medlemmer pr. 1. juni 2007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 VideoBuster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E15884-B907-4688-8E9B-885495408ED7}"/>
</file>

<file path=customXml/itemProps2.xml><?xml version="1.0" encoding="utf-8"?>
<ds:datastoreItem xmlns:ds="http://schemas.openxmlformats.org/officeDocument/2006/customXml" ds:itemID="{9A8CD081-48C6-4864-9381-1F809B0129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E9800A-BA44-422F-8BFE-D87B99BFC2D2}">
  <ds:schemaRefs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ea42722d-5f09-4047-92fd-fc0cc5ccbc5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241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2019-04-04T08:48:05Z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2600</vt:r8>
  </property>
  <property fmtid="{D5CDD505-2E9C-101B-9397-08002B2CF9AE}" pid="4" name="ComplianceAssetId">
    <vt:lpwstr/>
  </property>
</Properties>
</file>