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03" autoAdjust="0"/>
    <p:restoredTop sz="94660"/>
  </p:normalViewPr>
  <p:slideViewPr>
    <p:cSldViewPr>
      <p:cViewPr varScale="1">
        <p:scale>
          <a:sx n="151" d="100"/>
          <a:sy n="151" d="100"/>
        </p:scale>
        <p:origin x="10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914400" y="3886200"/>
            <a:ext cx="103632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dirty="0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dirty="0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/>
              <a:t>Klik for at redigere typografi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Et firma i udvikling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Medarbejdere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Ledelse</a:t>
            </a:r>
          </a:p>
          <a:p>
            <a:r>
              <a:rPr lang="da-DK" dirty="0"/>
              <a:t>Administration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Lager</a:t>
            </a:r>
          </a:p>
          <a:p>
            <a:r>
              <a:rPr lang="da-DK" dirty="0"/>
              <a:t>Sælgere</a:t>
            </a:r>
          </a:p>
          <a:p>
            <a:r>
              <a:rPr lang="da-DK" dirty="0"/>
              <a:t>Økonomi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Indkøb og Salg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dirty="0"/>
              <a:t>Århus</a:t>
            </a:r>
          </a:p>
          <a:p>
            <a:r>
              <a:rPr lang="da-DK" dirty="0"/>
              <a:t>Ledelse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Lotte</a:t>
            </a:r>
          </a:p>
          <a:p>
            <a:r>
              <a:rPr lang="da-DK" dirty="0"/>
              <a:t>Finn</a:t>
            </a:r>
          </a:p>
          <a:p>
            <a:r>
              <a:rPr lang="da-DK" dirty="0"/>
              <a:t>Salg</a:t>
            </a:r>
          </a:p>
          <a:p>
            <a:r>
              <a:rPr lang="da-DK" dirty="0"/>
              <a:t>Henrik</a:t>
            </a:r>
          </a:p>
          <a:p>
            <a:r>
              <a:rPr lang="da-DK" dirty="0"/>
              <a:t>Rikke</a:t>
            </a:r>
          </a:p>
          <a:p>
            <a:r>
              <a:rPr lang="da-DK" dirty="0"/>
              <a:t>Omsætning 28 </a:t>
            </a:r>
            <a:r>
              <a:rPr lang="da-DK" dirty="0" err="1"/>
              <a:t>mill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5885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Sortiment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TV- og </a:t>
            </a:r>
            <a:r>
              <a:rPr lang="da-DK" dirty="0" err="1"/>
              <a:t>fladskærme</a:t>
            </a:r>
            <a:endParaRPr lang="da-DK" dirty="0"/>
          </a:p>
          <a:p>
            <a:pPr lvl="1"/>
            <a:r>
              <a:rPr lang="da-DK" dirty="0"/>
              <a:t>LCD</a:t>
            </a:r>
          </a:p>
          <a:p>
            <a:pPr lvl="1"/>
            <a:r>
              <a:rPr lang="da-DK" dirty="0"/>
              <a:t>LED</a:t>
            </a:r>
          </a:p>
          <a:p>
            <a:r>
              <a:rPr lang="da-DK" dirty="0"/>
              <a:t>Hovedtelefoner</a:t>
            </a:r>
          </a:p>
          <a:p>
            <a:r>
              <a:rPr lang="da-DK" dirty="0"/>
              <a:t>Forstærkere</a:t>
            </a:r>
          </a:p>
          <a:p>
            <a:r>
              <a:rPr lang="da-DK" dirty="0"/>
              <a:t>Højttalere</a:t>
            </a:r>
          </a:p>
          <a:p>
            <a:r>
              <a:rPr lang="da-DK" dirty="0"/>
              <a:t>Radioer</a:t>
            </a:r>
          </a:p>
          <a:p>
            <a:r>
              <a:rPr lang="da-DK" dirty="0"/>
              <a:t>HD optagere</a:t>
            </a:r>
          </a:p>
          <a:p>
            <a:endParaRPr lang="da-DK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GPS’er</a:t>
            </a:r>
          </a:p>
          <a:p>
            <a:r>
              <a:rPr lang="da-DK" dirty="0"/>
              <a:t>Bærbare</a:t>
            </a:r>
          </a:p>
          <a:p>
            <a:r>
              <a:rPr lang="da-DK" dirty="0"/>
              <a:t>Telefoner</a:t>
            </a:r>
          </a:p>
          <a:p>
            <a:pPr lvl="1"/>
            <a:r>
              <a:rPr lang="da-DK" dirty="0"/>
              <a:t>iPhone</a:t>
            </a:r>
          </a:p>
          <a:p>
            <a:pPr lvl="1"/>
            <a:r>
              <a:rPr lang="da-DK" dirty="0"/>
              <a:t>Android</a:t>
            </a:r>
          </a:p>
          <a:p>
            <a:r>
              <a:rPr lang="da-DK" dirty="0"/>
              <a:t>Tablets</a:t>
            </a:r>
          </a:p>
          <a:p>
            <a:r>
              <a:rPr lang="da-DK" dirty="0"/>
              <a:t>DVD og </a:t>
            </a:r>
            <a:r>
              <a:rPr lang="da-DK" dirty="0" err="1"/>
              <a:t>Blu-Ray</a:t>
            </a:r>
            <a:r>
              <a:rPr lang="da-DK" dirty="0"/>
              <a:t> film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2800" dirty="0"/>
              <a:t>Kvalitet</a:t>
            </a:r>
            <a:endParaRPr lang="da-DK" dirty="0"/>
          </a:p>
        </p:txBody>
      </p:sp>
      <p:sp>
        <p:nvSpPr>
          <p:cNvPr id="7" name="Pladsholder til tekst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da-DK" sz="1800" dirty="0"/>
              <a:t>Stort udvalg af kvalitetsprodukter</a:t>
            </a:r>
          </a:p>
          <a:p>
            <a:r>
              <a:rPr lang="da-DK" sz="1800" dirty="0"/>
              <a:t>Hurtig levering</a:t>
            </a:r>
          </a:p>
          <a:p>
            <a:r>
              <a:rPr lang="da-DK" sz="1800" dirty="0"/>
              <a:t>God personlig betjening</a:t>
            </a:r>
          </a:p>
          <a:p>
            <a:endParaRPr lang="da-DK" sz="1800" dirty="0"/>
          </a:p>
        </p:txBody>
      </p:sp>
      <p:pic>
        <p:nvPicPr>
          <p:cNvPr id="10" name="Pladsholder til indhold 9" descr="customer_servic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99050" y="1433531"/>
            <a:ext cx="5111750" cy="353215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800" dirty="0"/>
              <a:t>Kundeoplevelse</a:t>
            </a:r>
            <a:endParaRPr lang="da-DK" dirty="0"/>
          </a:p>
        </p:txBody>
      </p:sp>
      <p:pic>
        <p:nvPicPr>
          <p:cNvPr id="5" name="Pladsholder til billede 4" descr="satisfaction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333" r="8333"/>
          <a:stretch>
            <a:fillRect/>
          </a:stretch>
        </p:blipFill>
        <p:spPr/>
      </p:pic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da-DK" sz="1800" dirty="0"/>
              <a:t>VideoBuster satser på engagerede medarbejdere og en brugervenlig hjemmeside, så vores produkter når hurtigt frem til dig!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8479</TotalTime>
  <Words>81</Words>
  <Application>Microsoft Office PowerPoint</Application>
  <PresentationFormat>Widescreen</PresentationFormat>
  <Paragraphs>41</Paragraphs>
  <Slides>6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9" baseType="lpstr">
      <vt:lpstr>Arial</vt:lpstr>
      <vt:lpstr>Calibri</vt:lpstr>
      <vt:lpstr>Kontortema</vt:lpstr>
      <vt:lpstr>VideoBuster A/S</vt:lpstr>
      <vt:lpstr>Medarbejdere</vt:lpstr>
      <vt:lpstr>Indkøb og Salg</vt:lpstr>
      <vt:lpstr>Sortiment</vt:lpstr>
      <vt:lpstr>Kvalitet</vt:lpstr>
      <vt:lpstr>Kundeoplevelse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Allan Clausen</cp:lastModifiedBy>
  <cp:revision>23</cp:revision>
  <dcterms:created xsi:type="dcterms:W3CDTF">2007-06-12T12:42:42Z</dcterms:created>
  <dcterms:modified xsi:type="dcterms:W3CDTF">2022-06-13T07:04:54Z</dcterms:modified>
</cp:coreProperties>
</file>