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8" autoAdjust="0"/>
    <p:restoredTop sz="84690" autoAdjust="0"/>
  </p:normalViewPr>
  <p:slideViewPr>
    <p:cSldViewPr>
      <p:cViewPr varScale="1">
        <p:scale>
          <a:sx n="70" d="100"/>
          <a:sy n="70" d="100"/>
        </p:scale>
        <p:origin x="1493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8837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7032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751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a-DK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96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8877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582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6654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0534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8222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8557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1137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61970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54190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0180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7/13/2016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15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Firmapræsentation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Indhold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Forretningsgrundlag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Fasteholde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2007: 	375 butikker</a:t>
            </a:r>
          </a:p>
          <a:p>
            <a:pPr lvl="1"/>
            <a:r>
              <a:rPr lang="da-DK" dirty="0"/>
              <a:t>2008: 	400 butikker</a:t>
            </a:r>
          </a:p>
          <a:p>
            <a:pPr lvl="1"/>
            <a:r>
              <a:rPr lang="da-DK" dirty="0"/>
              <a:t>2009: 	450 butikker</a:t>
            </a:r>
          </a:p>
          <a:p>
            <a:pPr lvl="1"/>
            <a:r>
              <a:rPr lang="da-DK" dirty="0"/>
              <a:t>2010: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Medlemmer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2007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 VideoBuster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155</Words>
  <Application>Microsoft Office PowerPoint</Application>
  <PresentationFormat>Skærmshow (4:3)</PresentationFormat>
  <Paragraphs>76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Office-tema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34</cp:revision>
  <dcterms:created xsi:type="dcterms:W3CDTF">2007-06-11T09:44:15Z</dcterms:created>
  <dcterms:modified xsi:type="dcterms:W3CDTF">2016-07-13T13:33:55Z</dcterms:modified>
</cp:coreProperties>
</file>