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63" r:id="rId6"/>
    <p:sldId id="264" r:id="rId7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992" autoAdjust="0"/>
    <p:restoredTop sz="94673" autoAdjust="0"/>
  </p:normalViewPr>
  <p:slideViewPr>
    <p:cSldViewPr>
      <p:cViewPr varScale="1">
        <p:scale>
          <a:sx n="135" d="100"/>
          <a:sy n="135" d="100"/>
        </p:scale>
        <p:origin x="88" y="4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-29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accent1">
                  <a:lumMod val="20000"/>
                  <a:lumOff val="80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Budget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'Ark1'!$A$2:$A$6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'Ark1'!$B$2:$B$6</c:f>
              <c:numCache>
                <c:formatCode>General</c:formatCode>
                <c:ptCount val="5"/>
                <c:pt idx="0">
                  <c:v>10.4</c:v>
                </c:pt>
                <c:pt idx="1">
                  <c:v>11.2</c:v>
                </c:pt>
                <c:pt idx="2">
                  <c:v>13.8</c:v>
                </c:pt>
                <c:pt idx="3">
                  <c:v>12.2</c:v>
                </c:pt>
                <c:pt idx="4">
                  <c:v>15.6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AE-4959-82FB-BB0001C7E6B6}"/>
            </c:ext>
          </c:extLst>
        </c:ser>
        <c:ser>
          <c:idx val="1"/>
          <c:order val="1"/>
          <c:tx>
            <c:strRef>
              <c:f>'Ark1'!$C$1</c:f>
              <c:strCache>
                <c:ptCount val="1"/>
                <c:pt idx="0">
                  <c:v>Salg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numRef>
              <c:f>'Ark1'!$A$2:$A$6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'Ark1'!$C$2:$C$6</c:f>
              <c:numCache>
                <c:formatCode>General</c:formatCode>
                <c:ptCount val="5"/>
                <c:pt idx="0">
                  <c:v>9.8000000000000007</c:v>
                </c:pt>
                <c:pt idx="1">
                  <c:v>10.1</c:v>
                </c:pt>
                <c:pt idx="2">
                  <c:v>15.2</c:v>
                </c:pt>
                <c:pt idx="3">
                  <c:v>14.4</c:v>
                </c:pt>
                <c:pt idx="4">
                  <c:v>18.2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3AE-4959-82FB-BB0001C7E6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82830840"/>
        <c:axId val="1182831168"/>
      </c:barChart>
      <c:catAx>
        <c:axId val="1182830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1182831168"/>
        <c:crosses val="autoZero"/>
        <c:auto val="1"/>
        <c:lblAlgn val="ctr"/>
        <c:lblOffset val="100"/>
        <c:noMultiLvlLbl val="0"/>
      </c:catAx>
      <c:valAx>
        <c:axId val="11828311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11828308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accent1">
                  <a:lumMod val="20000"/>
                  <a:lumOff val="80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accent1">
              <a:lumMod val="20000"/>
              <a:lumOff val="80000"/>
            </a:schemeClr>
          </a:solidFill>
        </a:defRPr>
      </a:pPr>
      <a:endParaRPr lang="da-DK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914400" y="3886200"/>
            <a:ext cx="103632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dirty="0"/>
              <a:t>Klik for at redigere undertiteltypografien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14-11-2022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14-11-2022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billeder vandr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392" y="1412776"/>
            <a:ext cx="10972800" cy="1055364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err="1"/>
              <a:t>Overskrift</a:t>
            </a:r>
            <a:endParaRPr lang="da-DK" dirty="0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6368357" y="3933056"/>
            <a:ext cx="5227835" cy="246633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Billede</a:t>
            </a:r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67B75E23-7167-41F5-BF7B-94896795F3D2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23393" y="3933057"/>
            <a:ext cx="2607963" cy="246633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Billede</a:t>
            </a:r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A42C4E70-7031-4C62-9D8E-57634228DFAF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503713" y="3944906"/>
            <a:ext cx="2607963" cy="246633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Billede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80E7C5A4-96DA-5166-2F59-0CE1F81F27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92544" y="2852936"/>
            <a:ext cx="838200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444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14-11-2022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chemeClr val="bg1">
              <a:lumMod val="95000"/>
            </a:schemeClr>
          </a:fgClr>
          <a:bgClr>
            <a:schemeClr val="bg1">
              <a:lumMod val="8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dirty="0"/>
              <a:t>Klik for at redigere titeltypografi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26883" y="1607330"/>
            <a:ext cx="10950802" cy="45168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dirty="0"/>
              <a:t>Klik for at redigere typografi i masteren</a:t>
            </a:r>
          </a:p>
          <a:p>
            <a:pPr lvl="1"/>
            <a:r>
              <a:rPr lang="da-DK" dirty="0"/>
              <a:t>Andet niveau</a:t>
            </a:r>
          </a:p>
          <a:p>
            <a:pPr lvl="2"/>
            <a:r>
              <a:rPr lang="da-DK" dirty="0"/>
              <a:t>Tredje niveau</a:t>
            </a:r>
          </a:p>
          <a:p>
            <a:pPr lvl="3"/>
            <a:r>
              <a:rPr lang="da-DK" dirty="0"/>
              <a:t>Fjerde niveau</a:t>
            </a:r>
          </a:p>
          <a:p>
            <a:pPr lvl="4"/>
            <a:r>
              <a:rPr lang="da-DK" dirty="0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C4D257-6CA9-4A7F-94D3-747E26A7854E}" type="datetimeFigureOut">
              <a:rPr lang="da-DK" smtClean="0"/>
              <a:pPr/>
              <a:t>14-11-2022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7" r:id="rId3"/>
    <p:sldLayoutId id="2147483652" r:id="rId4"/>
  </p:sldLayoutIdLst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VideoBuster A/S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Et firma i udvikling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Medarbejdere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Ledelse</a:t>
            </a:r>
          </a:p>
          <a:p>
            <a:r>
              <a:rPr lang="da-DK" dirty="0"/>
              <a:t>Administration</a:t>
            </a:r>
          </a:p>
          <a:p>
            <a:r>
              <a:rPr lang="da-DK" dirty="0"/>
              <a:t>Indkøb</a:t>
            </a:r>
          </a:p>
          <a:p>
            <a:r>
              <a:rPr lang="da-DK" dirty="0"/>
              <a:t>Lager</a:t>
            </a:r>
          </a:p>
          <a:p>
            <a:r>
              <a:rPr lang="da-DK" dirty="0"/>
              <a:t>Sælgere</a:t>
            </a:r>
          </a:p>
          <a:p>
            <a:r>
              <a:rPr lang="da-DK" dirty="0"/>
              <a:t>Økonomi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Indkøb og Salg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a-DK" dirty="0"/>
              <a:t>Århus</a:t>
            </a:r>
          </a:p>
          <a:p>
            <a:r>
              <a:rPr lang="da-DK" dirty="0"/>
              <a:t>Ledelse</a:t>
            </a:r>
          </a:p>
          <a:p>
            <a:r>
              <a:rPr lang="da-DK" dirty="0"/>
              <a:t>Indkøb</a:t>
            </a:r>
          </a:p>
          <a:p>
            <a:r>
              <a:rPr lang="da-DK" dirty="0"/>
              <a:t>Lotte</a:t>
            </a:r>
          </a:p>
          <a:p>
            <a:r>
              <a:rPr lang="da-DK" dirty="0"/>
              <a:t>Finn</a:t>
            </a:r>
          </a:p>
          <a:p>
            <a:r>
              <a:rPr lang="da-DK" dirty="0"/>
              <a:t>Salg</a:t>
            </a:r>
          </a:p>
          <a:p>
            <a:r>
              <a:rPr lang="da-DK" dirty="0"/>
              <a:t>Henrik</a:t>
            </a:r>
          </a:p>
          <a:p>
            <a:r>
              <a:rPr lang="da-DK" dirty="0"/>
              <a:t>Rikke</a:t>
            </a:r>
          </a:p>
          <a:p>
            <a:r>
              <a:rPr lang="da-DK" dirty="0"/>
              <a:t>Omsætning 28 </a:t>
            </a:r>
            <a:r>
              <a:rPr lang="da-DK" dirty="0" err="1"/>
              <a:t>mill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55885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Sortiment</a:t>
            </a:r>
          </a:p>
        </p:txBody>
      </p:sp>
      <p:sp>
        <p:nvSpPr>
          <p:cNvPr id="7" name="Pladsholder til indhold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a-DK" dirty="0"/>
              <a:t>TV- og </a:t>
            </a:r>
            <a:r>
              <a:rPr lang="da-DK" dirty="0" err="1"/>
              <a:t>fladskærme</a:t>
            </a:r>
            <a:endParaRPr lang="da-DK" dirty="0"/>
          </a:p>
          <a:p>
            <a:pPr lvl="1"/>
            <a:r>
              <a:rPr lang="da-DK" dirty="0"/>
              <a:t>LCD</a:t>
            </a:r>
          </a:p>
          <a:p>
            <a:pPr lvl="1"/>
            <a:r>
              <a:rPr lang="da-DK" dirty="0"/>
              <a:t>LED</a:t>
            </a:r>
          </a:p>
          <a:p>
            <a:r>
              <a:rPr lang="da-DK" dirty="0"/>
              <a:t>Hovedtelefoner</a:t>
            </a:r>
          </a:p>
          <a:p>
            <a:r>
              <a:rPr lang="da-DK" dirty="0"/>
              <a:t>Forstærkere</a:t>
            </a:r>
          </a:p>
          <a:p>
            <a:r>
              <a:rPr lang="da-DK" dirty="0"/>
              <a:t>Højttalere</a:t>
            </a:r>
          </a:p>
          <a:p>
            <a:r>
              <a:rPr lang="da-DK" dirty="0"/>
              <a:t>Radioer</a:t>
            </a:r>
          </a:p>
          <a:p>
            <a:r>
              <a:rPr lang="da-DK" dirty="0"/>
              <a:t>HD optagere</a:t>
            </a:r>
          </a:p>
          <a:p>
            <a:endParaRPr lang="da-DK" dirty="0"/>
          </a:p>
        </p:txBody>
      </p:sp>
      <p:sp>
        <p:nvSpPr>
          <p:cNvPr id="8" name="Pladsholder til indhold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a-DK" dirty="0"/>
              <a:t>GPS’er</a:t>
            </a:r>
          </a:p>
          <a:p>
            <a:r>
              <a:rPr lang="da-DK" dirty="0"/>
              <a:t>Bærbare</a:t>
            </a:r>
          </a:p>
          <a:p>
            <a:r>
              <a:rPr lang="da-DK" dirty="0"/>
              <a:t>Telefoner</a:t>
            </a:r>
          </a:p>
          <a:p>
            <a:pPr lvl="1"/>
            <a:r>
              <a:rPr lang="da-DK" dirty="0"/>
              <a:t>iPhone</a:t>
            </a:r>
          </a:p>
          <a:p>
            <a:pPr lvl="1"/>
            <a:r>
              <a:rPr lang="da-DK" dirty="0"/>
              <a:t>Android</a:t>
            </a:r>
          </a:p>
          <a:p>
            <a:r>
              <a:rPr lang="da-DK" dirty="0"/>
              <a:t>Tablets</a:t>
            </a:r>
          </a:p>
          <a:p>
            <a:r>
              <a:rPr lang="da-DK" dirty="0"/>
              <a:t>DVD og </a:t>
            </a:r>
            <a:r>
              <a:rPr lang="da-DK" dirty="0" err="1"/>
              <a:t>Blu-Ray</a:t>
            </a:r>
            <a:r>
              <a:rPr lang="da-DK" dirty="0"/>
              <a:t> film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910A1D4-BF81-134E-1177-4990F17C8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Økonomisk udvikling</a:t>
            </a:r>
          </a:p>
        </p:txBody>
      </p:sp>
      <p:graphicFrame>
        <p:nvGraphicFramePr>
          <p:cNvPr id="6" name="Pladsholder til indhold 5">
            <a:extLst>
              <a:ext uri="{FF2B5EF4-FFF2-40B4-BE49-F238E27FC236}">
                <a16:creationId xmlns:a16="http://schemas.microsoft.com/office/drawing/2014/main" id="{5BCA9CA8-DC83-B0B9-8676-72733796BA8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24140840"/>
              </p:ext>
            </p:extLst>
          </p:nvPr>
        </p:nvGraphicFramePr>
        <p:xfrm>
          <a:off x="609600" y="1600200"/>
          <a:ext cx="109728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331539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910A1D4-BF81-134E-1177-4990F17C8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Markedsføring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C5559F40-3F4E-3ADF-F125-5A66FFE3B6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Tiltag i nye markeder</a:t>
            </a:r>
          </a:p>
          <a:p>
            <a:r>
              <a:rPr lang="da-DK" dirty="0"/>
              <a:t>Forbedret markedsføring</a:t>
            </a:r>
          </a:p>
          <a:p>
            <a:r>
              <a:rPr lang="da-DK" dirty="0"/>
              <a:t>Ændring i priser</a:t>
            </a:r>
          </a:p>
          <a:p>
            <a:r>
              <a:rPr lang="da-DK" dirty="0"/>
              <a:t>Kortere leveringstider</a:t>
            </a:r>
          </a:p>
        </p:txBody>
      </p:sp>
    </p:spTree>
    <p:extLst>
      <p:ext uri="{BB962C8B-B14F-4D97-AF65-F5344CB8AC3E}">
        <p14:creationId xmlns:p14="http://schemas.microsoft.com/office/powerpoint/2010/main" val="455089376"/>
      </p:ext>
    </p:extLst>
  </p:cSld>
  <p:clrMapOvr>
    <a:masterClrMapping/>
  </p:clrMapOvr>
</p:sld>
</file>

<file path=ppt/theme/theme1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9792</TotalTime>
  <Words>66</Words>
  <Application>Microsoft Office PowerPoint</Application>
  <PresentationFormat>Widescreen</PresentationFormat>
  <Paragraphs>42</Paragraphs>
  <Slides>6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2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6</vt:i4>
      </vt:variant>
    </vt:vector>
  </HeadingPairs>
  <TitlesOfParts>
    <vt:vector size="9" baseType="lpstr">
      <vt:lpstr>Arial</vt:lpstr>
      <vt:lpstr>Calibri</vt:lpstr>
      <vt:lpstr>Kontortema</vt:lpstr>
      <vt:lpstr>VideoBuster A/S</vt:lpstr>
      <vt:lpstr>Medarbejdere</vt:lpstr>
      <vt:lpstr>Indkøb og Salg</vt:lpstr>
      <vt:lpstr>Sortiment</vt:lpstr>
      <vt:lpstr>Økonomisk udvikling</vt:lpstr>
      <vt:lpstr>Markedsføring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ac</dc:creator>
  <cp:lastModifiedBy>Allan Clausen</cp:lastModifiedBy>
  <cp:revision>28</cp:revision>
  <dcterms:created xsi:type="dcterms:W3CDTF">2007-06-12T12:42:42Z</dcterms:created>
  <dcterms:modified xsi:type="dcterms:W3CDTF">2022-11-15T07:13:19Z</dcterms:modified>
</cp:coreProperties>
</file>