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592" autoAdjust="0"/>
    <p:restoredTop sz="86325" autoAdjust="0"/>
  </p:normalViewPr>
  <p:slideViewPr>
    <p:cSldViewPr>
      <p:cViewPr varScale="1">
        <p:scale>
          <a:sx n="139" d="100"/>
          <a:sy n="139" d="100"/>
        </p:scale>
        <p:origin x="912" y="7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897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0DDD9E6C-D84A-4B1E-9D90-F252D0444A14}" type="datetimeFigureOut">
              <a:rPr lang="da-DK" smtClean="0"/>
              <a:pPr/>
              <a:t>16-06-2022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539740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k 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16-06-2022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043810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 og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16-06-2022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0760893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at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16-06-2022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0738393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vnek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16-06-2022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791245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o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16-06-2022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319367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onner med bille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16-06-2022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110206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0DDD9E6C-D84A-4B1E-9D90-F252D0444A14}" type="datetimeFigureOut">
              <a:rPr lang="da-DK" smtClean="0"/>
              <a:pPr/>
              <a:t>16-06-2022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805840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0DDD9E6C-D84A-4B1E-9D90-F252D0444A14}" type="datetimeFigureOut">
              <a:rPr lang="da-DK" smtClean="0"/>
              <a:pPr/>
              <a:t>16-06-2022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7645357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16-06-2022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1560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16-06-2022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6167621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16-06-2022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5983304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16-06-2022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874229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16-06-2022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215762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16-06-2022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783130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16-06-2022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2010586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16-06-2022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7836049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16-06-2022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816689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0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0DDD9E6C-D84A-4B1E-9D90-F252D0444A14}" type="datetimeFigureOut">
              <a:rPr lang="da-DK" smtClean="0"/>
              <a:pPr/>
              <a:t>16-06-2022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da-DK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  <p:pic>
        <p:nvPicPr>
          <p:cNvPr id="22" name="Billede 21" descr="oscar_statuette.jpg">
            <a:extLst>
              <a:ext uri="{FF2B5EF4-FFF2-40B4-BE49-F238E27FC236}">
                <a16:creationId xmlns:a16="http://schemas.microsoft.com/office/drawing/2014/main" id="{035295F3-B6BC-CAFC-2829-AD96CC6CE633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19402" y="4810081"/>
            <a:ext cx="2000221" cy="2120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664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  <p:sldLayoutId id="2147483864" r:id="rId2"/>
    <p:sldLayoutId id="2147483865" r:id="rId3"/>
    <p:sldLayoutId id="2147483866" r:id="rId4"/>
    <p:sldLayoutId id="2147483867" r:id="rId5"/>
    <p:sldLayoutId id="2147483868" r:id="rId6"/>
    <p:sldLayoutId id="2147483869" r:id="rId7"/>
    <p:sldLayoutId id="2147483870" r:id="rId8"/>
    <p:sldLayoutId id="2147483871" r:id="rId9"/>
    <p:sldLayoutId id="2147483872" r:id="rId10"/>
    <p:sldLayoutId id="2147483873" r:id="rId11"/>
    <p:sldLayoutId id="2147483874" r:id="rId12"/>
    <p:sldLayoutId id="2147483875" r:id="rId13"/>
    <p:sldLayoutId id="2147483876" r:id="rId14"/>
    <p:sldLayoutId id="2147483877" r:id="rId15"/>
    <p:sldLayoutId id="2147483878" r:id="rId16"/>
    <p:sldLayoutId id="2147483879" r:id="rId17"/>
    <p:sldLayoutId id="2147483880" r:id="rId18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/>
              <a:t>Videobuster Film Konkurrence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r>
              <a:rPr lang="da-DK"/>
              <a:t>Vind En Tur Til Los Angeles For 2 personer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Oscar Uddeling 2007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Hvem Tror Du Vinder?</a:t>
            </a:r>
          </a:p>
          <a:p>
            <a:pPr lvl="0"/>
            <a:r>
              <a:rPr lang="da-DK"/>
              <a:t>Send Os Dit Bud I De 24 Kategorier</a:t>
            </a:r>
          </a:p>
          <a:p>
            <a:pPr lvl="0"/>
            <a:r>
              <a:rPr lang="da-DK"/>
              <a:t>Vind 1 uges luksusophold i Los Angeles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1 Bedste Visuelle Effekter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Pirates Of The Caribbean: Dead Man’s Chest</a:t>
            </a:r>
          </a:p>
          <a:p>
            <a:pPr lvl="0"/>
            <a:r>
              <a:rPr lang="da-DK"/>
              <a:t>Poseidon</a:t>
            </a:r>
          </a:p>
          <a:p>
            <a:pPr lvl="0"/>
            <a:r>
              <a:rPr lang="da-DK"/>
              <a:t>Superman Returns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/>
              <a:t>2 Bedste Animationsfilm - Lang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Cars</a:t>
            </a:r>
          </a:p>
          <a:p>
            <a:pPr lvl="0"/>
            <a:r>
              <a:rPr lang="da-DK"/>
              <a:t>Happy Feet</a:t>
            </a:r>
          </a:p>
          <a:p>
            <a:pPr lvl="0"/>
            <a:r>
              <a:rPr lang="da-DK"/>
              <a:t>Monster House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3 Bedste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Binta and The Great Idea (Binta Y La Gran Idea)</a:t>
            </a:r>
          </a:p>
          <a:p>
            <a:pPr lvl="0"/>
            <a:r>
              <a:rPr lang="en-US"/>
              <a:t>Éramos Pocos (One Too Many)</a:t>
            </a:r>
          </a:p>
          <a:p>
            <a:pPr lvl="0"/>
            <a:r>
              <a:rPr lang="de-DE"/>
              <a:t>Helmer &amp; Son</a:t>
            </a:r>
          </a:p>
          <a:p>
            <a:pPr lvl="0"/>
            <a:r>
              <a:rPr lang="de-DE"/>
              <a:t>The Saviour</a:t>
            </a:r>
          </a:p>
          <a:p>
            <a:pPr lvl="0"/>
            <a:r>
              <a:rPr lang="de-DE"/>
              <a:t>West Bank Story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4 Bedste Kvindelige Birolle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Adriana Barraza – Babel</a:t>
            </a:r>
          </a:p>
          <a:p>
            <a:pPr lvl="0"/>
            <a:r>
              <a:rPr lang="da-DK"/>
              <a:t>Cate Blanchett – Notes On A Scandal</a:t>
            </a:r>
          </a:p>
          <a:p>
            <a:pPr lvl="0"/>
            <a:r>
              <a:rPr lang="en-US"/>
              <a:t>Abigail Breslin – Little Miss Sunshine</a:t>
            </a:r>
          </a:p>
          <a:p>
            <a:pPr lvl="0"/>
            <a:r>
              <a:rPr lang="de-DE"/>
              <a:t>Jennifer Hudson – Dreamgirls</a:t>
            </a:r>
          </a:p>
          <a:p>
            <a:pPr lvl="0"/>
            <a:r>
              <a:rPr lang="de-DE"/>
              <a:t>Rinko Kikuchi – Babel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5 Bedste Animerede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The Danish Poet</a:t>
            </a:r>
          </a:p>
          <a:p>
            <a:pPr lvl="0"/>
            <a:r>
              <a:rPr lang="da-DK"/>
              <a:t>Lifted</a:t>
            </a:r>
          </a:p>
          <a:p>
            <a:pPr lvl="0"/>
            <a:r>
              <a:rPr lang="da-DK"/>
              <a:t>The Little Matchgirl</a:t>
            </a:r>
          </a:p>
          <a:p>
            <a:pPr lvl="0"/>
            <a:r>
              <a:rPr lang="da-DK"/>
              <a:t>Maestro</a:t>
            </a:r>
          </a:p>
          <a:p>
            <a:pPr lvl="0"/>
            <a:r>
              <a:rPr lang="da-DK"/>
              <a:t>No Time For Nuts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6 Bedste Kostumer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Curse Of The Golden Flower</a:t>
            </a:r>
          </a:p>
          <a:p>
            <a:pPr lvl="0"/>
            <a:r>
              <a:rPr lang="da-DK"/>
              <a:t>The Devil Wears Prada</a:t>
            </a:r>
          </a:p>
          <a:p>
            <a:pPr lvl="0"/>
            <a:r>
              <a:rPr lang="da-DK"/>
              <a:t>Dreamgirls</a:t>
            </a:r>
          </a:p>
          <a:p>
            <a:pPr lvl="0"/>
            <a:r>
              <a:rPr lang="da-DK"/>
              <a:t>Marie Antoinette</a:t>
            </a:r>
          </a:p>
          <a:p>
            <a:pPr lvl="0"/>
            <a:r>
              <a:rPr lang="da-DK"/>
              <a:t>The Queen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7 Bedste Mandlige Birolle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Alan Arkin – Little Miss Sunshine</a:t>
            </a:r>
          </a:p>
          <a:p>
            <a:pPr lvl="0"/>
            <a:r>
              <a:rPr lang="en-US"/>
              <a:t>Jackie Earle Haley – Little Children</a:t>
            </a:r>
          </a:p>
          <a:p>
            <a:pPr lvl="0"/>
            <a:r>
              <a:rPr lang="da-DK"/>
              <a:t>Djimon Hounsou – Blood Diamond</a:t>
            </a:r>
          </a:p>
          <a:p>
            <a:pPr lvl="0"/>
            <a:r>
              <a:rPr lang="de-DE"/>
              <a:t>Eddie Murphy – Dreamgirls</a:t>
            </a:r>
          </a:p>
          <a:p>
            <a:pPr lvl="0"/>
            <a:r>
              <a:rPr lang="de-DE"/>
              <a:t>Mark Wahlberg – The Departed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- bestyrelseslokale">
  <a:themeElements>
    <a:clrScheme name="Ion - bestyrelseslokale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- bestyrelseslokale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- bestyrelseslokale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88</TotalTime>
  <Words>182</Words>
  <Application>Microsoft Office PowerPoint</Application>
  <PresentationFormat>Widescreen</PresentationFormat>
  <Paragraphs>44</Paragraphs>
  <Slides>9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9</vt:i4>
      </vt:variant>
    </vt:vector>
  </HeadingPairs>
  <TitlesOfParts>
    <vt:vector size="13" baseType="lpstr">
      <vt:lpstr>Arial</vt:lpstr>
      <vt:lpstr>Century Gothic</vt:lpstr>
      <vt:lpstr>Wingdings 3</vt:lpstr>
      <vt:lpstr>Ion - bestyrelseslokale</vt:lpstr>
      <vt:lpstr>Videobuster Film Konkurrence</vt:lpstr>
      <vt:lpstr>Oscar Uddeling 2007</vt:lpstr>
      <vt:lpstr>1 Bedste Visuelle Effekter</vt:lpstr>
      <vt:lpstr>2 Bedste Animationsfilm - Lang</vt:lpstr>
      <vt:lpstr>3 Bedste Kortfilm</vt:lpstr>
      <vt:lpstr>4 Bedste Kvindelige Birolle</vt:lpstr>
      <vt:lpstr>5 Bedste Animerede Kortfilm</vt:lpstr>
      <vt:lpstr>6 Bedste Kostumer</vt:lpstr>
      <vt:lpstr>7 Bedste Mandlige Birolle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Film Konkurrence</dc:title>
  <dc:creator>ac</dc:creator>
  <cp:lastModifiedBy>Allan Clausen</cp:lastModifiedBy>
  <cp:revision>14</cp:revision>
  <dcterms:created xsi:type="dcterms:W3CDTF">2007-07-03T08:08:47Z</dcterms:created>
  <dcterms:modified xsi:type="dcterms:W3CDTF">2022-06-16T12:31:42Z</dcterms:modified>
</cp:coreProperties>
</file>