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96" autoAdjust="0"/>
    <p:restoredTop sz="94673" autoAdjust="0"/>
  </p:normalViewPr>
  <p:slideViewPr>
    <p:cSldViewPr>
      <p:cViewPr varScale="1">
        <p:scale>
          <a:sx n="152" d="100"/>
          <a:sy n="152" d="100"/>
        </p:scale>
        <p:origin x="12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2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Budget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'Ark1'!$B$2:$B$6</c:f>
              <c:numCache>
                <c:formatCode>General</c:formatCode>
                <c:ptCount val="5"/>
                <c:pt idx="0">
                  <c:v>10.4</c:v>
                </c:pt>
                <c:pt idx="1">
                  <c:v>11.2</c:v>
                </c:pt>
                <c:pt idx="2">
                  <c:v>13.8</c:v>
                </c:pt>
                <c:pt idx="3">
                  <c:v>12.2</c:v>
                </c:pt>
                <c:pt idx="4">
                  <c:v>15.6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AE-4959-82FB-BB0001C7E6B6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Salg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'Ark1'!$C$2:$C$6</c:f>
              <c:numCache>
                <c:formatCode>General</c:formatCode>
                <c:ptCount val="5"/>
                <c:pt idx="0">
                  <c:v>9.8000000000000007</c:v>
                </c:pt>
                <c:pt idx="1">
                  <c:v>10.1</c:v>
                </c:pt>
                <c:pt idx="2">
                  <c:v>15.2</c:v>
                </c:pt>
                <c:pt idx="3">
                  <c:v>14.4</c:v>
                </c:pt>
                <c:pt idx="4">
                  <c:v>18.2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AE-4959-82FB-BB0001C7E6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2830840"/>
        <c:axId val="1182831168"/>
      </c:barChart>
      <c:catAx>
        <c:axId val="118283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182831168"/>
        <c:crosses val="autoZero"/>
        <c:auto val="1"/>
        <c:lblAlgn val="ctr"/>
        <c:lblOffset val="100"/>
        <c:noMultiLvlLbl val="0"/>
      </c:catAx>
      <c:valAx>
        <c:axId val="118283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182830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>
              <a:lumMod val="20000"/>
              <a:lumOff val="80000"/>
            </a:schemeClr>
          </a:solidFill>
        </a:defRPr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10363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typografi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Indkøb og Salg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/>
              <a:t>Århus</a:t>
            </a:r>
          </a:p>
          <a:p>
            <a:r>
              <a:rPr lang="da-DK" dirty="0"/>
              <a:t>Ledelse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Lotte</a:t>
            </a:r>
          </a:p>
          <a:p>
            <a:r>
              <a:rPr lang="da-DK" dirty="0"/>
              <a:t>Finn</a:t>
            </a:r>
          </a:p>
          <a:p>
            <a:r>
              <a:rPr lang="da-DK" dirty="0"/>
              <a:t>Salg</a:t>
            </a:r>
          </a:p>
          <a:p>
            <a:r>
              <a:rPr lang="da-DK" dirty="0"/>
              <a:t>Henrik</a:t>
            </a:r>
          </a:p>
          <a:p>
            <a:r>
              <a:rPr lang="da-DK" dirty="0"/>
              <a:t>Rikke</a:t>
            </a:r>
          </a:p>
          <a:p>
            <a:r>
              <a:rPr lang="da-DK" dirty="0"/>
              <a:t>Omsætning 28 </a:t>
            </a:r>
            <a:r>
              <a:rPr lang="da-DK" dirty="0" err="1"/>
              <a:t>mill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5885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Stort udvalg af kvalitetsprodukter</a:t>
            </a:r>
          </a:p>
          <a:p>
            <a:r>
              <a:rPr lang="da-DK" sz="1800" dirty="0"/>
              <a:t>Hurtig levering</a:t>
            </a:r>
          </a:p>
          <a:p>
            <a:r>
              <a:rPr lang="da-DK" sz="1800" dirty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/>
              <a:t>VideoBuster satser på engagerede medarbejdere og en brugervenlig hjemmeside, så vores produkter når hurtigt frem til dig!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815DEE-B30E-3E05-EFAE-688E80DEEE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Økonomi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AB653995-B62D-259F-2053-38A87C3C6D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Sidste 5 år</a:t>
            </a:r>
          </a:p>
        </p:txBody>
      </p:sp>
    </p:spTree>
    <p:extLst>
      <p:ext uri="{BB962C8B-B14F-4D97-AF65-F5344CB8AC3E}">
        <p14:creationId xmlns:p14="http://schemas.microsoft.com/office/powerpoint/2010/main" val="2829044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0A1D4-BF81-134E-1177-4990F17C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Økonomisk udvikling</a:t>
            </a:r>
          </a:p>
        </p:txBody>
      </p:sp>
      <p:graphicFrame>
        <p:nvGraphicFramePr>
          <p:cNvPr id="6" name="Pladsholder til indhold 5">
            <a:extLst>
              <a:ext uri="{FF2B5EF4-FFF2-40B4-BE49-F238E27FC236}">
                <a16:creationId xmlns:a16="http://schemas.microsoft.com/office/drawing/2014/main" id="{5BCA9CA8-DC83-B0B9-8676-72733796BA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4140840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3153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0A1D4-BF81-134E-1177-4990F17C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Markedsføring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5559F40-3F4E-3ADF-F125-5A66FFE3B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Tiltag i nye markeder</a:t>
            </a:r>
          </a:p>
          <a:p>
            <a:r>
              <a:rPr lang="da-DK" dirty="0"/>
              <a:t>Forbedret markedsføring</a:t>
            </a:r>
          </a:p>
          <a:p>
            <a:r>
              <a:rPr lang="da-DK" dirty="0"/>
              <a:t>Ændring i priser</a:t>
            </a:r>
          </a:p>
          <a:p>
            <a:r>
              <a:rPr lang="da-DK" dirty="0"/>
              <a:t>Kortere leveringstider</a:t>
            </a:r>
          </a:p>
        </p:txBody>
      </p:sp>
    </p:spTree>
    <p:extLst>
      <p:ext uri="{BB962C8B-B14F-4D97-AF65-F5344CB8AC3E}">
        <p14:creationId xmlns:p14="http://schemas.microsoft.com/office/powerpoint/2010/main" val="455089376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12807</TotalTime>
  <Words>100</Words>
  <Application>Microsoft Office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2" baseType="lpstr">
      <vt:lpstr>Arial</vt:lpstr>
      <vt:lpstr>Calibri</vt:lpstr>
      <vt:lpstr>Kontortema</vt:lpstr>
      <vt:lpstr>VideoBuster A/S</vt:lpstr>
      <vt:lpstr>Medarbejdere</vt:lpstr>
      <vt:lpstr>Indkøb og Salg</vt:lpstr>
      <vt:lpstr>Sortiment</vt:lpstr>
      <vt:lpstr>Kvalitet</vt:lpstr>
      <vt:lpstr>Kundeoplevelse</vt:lpstr>
      <vt:lpstr>Økonomi</vt:lpstr>
      <vt:lpstr>Økonomisk udvikling</vt:lpstr>
      <vt:lpstr>Markedsføring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26</cp:revision>
  <dcterms:created xsi:type="dcterms:W3CDTF">2007-06-12T12:42:42Z</dcterms:created>
  <dcterms:modified xsi:type="dcterms:W3CDTF">2022-06-16T11:14:57Z</dcterms:modified>
</cp:coreProperties>
</file>