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4" r:id="rId5"/>
    <p:sldId id="263" r:id="rId6"/>
    <p:sldId id="258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27" autoAdjust="0"/>
    <p:restoredTop sz="94660"/>
  </p:normalViewPr>
  <p:slideViewPr>
    <p:cSldViewPr>
      <p:cViewPr varScale="1">
        <p:scale>
          <a:sx n="152" d="100"/>
          <a:sy n="152" d="100"/>
        </p:scale>
        <p:origin x="20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0553E6E-5419-5B4E-45B1-7C9EB7BE3F10}"/>
              </a:ext>
            </a:extLst>
          </p:cNvPr>
          <p:cNvSpPr/>
          <p:nvPr userDrawn="1"/>
        </p:nvSpPr>
        <p:spPr>
          <a:xfrm>
            <a:off x="0" y="6297768"/>
            <a:ext cx="12192000" cy="11530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479ACA0-95A5-68BB-B5CB-3007874312D3}"/>
              </a:ext>
            </a:extLst>
          </p:cNvPr>
          <p:cNvSpPr/>
          <p:nvPr userDrawn="1"/>
        </p:nvSpPr>
        <p:spPr>
          <a:xfrm>
            <a:off x="0" y="170915"/>
            <a:ext cx="1219200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672988B-4340-BC58-F021-C619433BAC42}"/>
              </a:ext>
            </a:extLst>
          </p:cNvPr>
          <p:cNvSpPr/>
          <p:nvPr userDrawn="1"/>
        </p:nvSpPr>
        <p:spPr>
          <a:xfrm>
            <a:off x="0" y="444926"/>
            <a:ext cx="12192000" cy="6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1458C7B7-DA09-6CD2-709E-0AF5A40666BE}"/>
              </a:ext>
            </a:extLst>
          </p:cNvPr>
          <p:cNvSpPr/>
          <p:nvPr userDrawn="1"/>
        </p:nvSpPr>
        <p:spPr>
          <a:xfrm>
            <a:off x="0" y="6471061"/>
            <a:ext cx="1219200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Pladsholder til billede 13">
            <a:extLst>
              <a:ext uri="{FF2B5EF4-FFF2-40B4-BE49-F238E27FC236}">
                <a16:creationId xmlns:a16="http://schemas.microsoft.com/office/drawing/2014/main" id="{E141047E-A056-DBE0-4F66-46E57ABC77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53000"/>
            <a:ext cx="12192000" cy="475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a-DK" dirty="0"/>
              <a:t>Produktbillede</a:t>
            </a:r>
          </a:p>
        </p:txBody>
      </p:sp>
      <p:pic>
        <p:nvPicPr>
          <p:cNvPr id="9" name="Grafik 8" descr="Asiatisk tempel kontur">
            <a:extLst>
              <a:ext uri="{FF2B5EF4-FFF2-40B4-BE49-F238E27FC236}">
                <a16:creationId xmlns:a16="http://schemas.microsoft.com/office/drawing/2014/main" id="{723100E6-B2EA-96F7-56EE-FF9C99E9A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64552" y="46531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3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0553E6E-5419-5B4E-45B1-7C9EB7BE3F10}"/>
              </a:ext>
            </a:extLst>
          </p:cNvPr>
          <p:cNvSpPr/>
          <p:nvPr userDrawn="1"/>
        </p:nvSpPr>
        <p:spPr>
          <a:xfrm>
            <a:off x="0" y="6297768"/>
            <a:ext cx="12192000" cy="11530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479ACA0-95A5-68BB-B5CB-3007874312D3}"/>
              </a:ext>
            </a:extLst>
          </p:cNvPr>
          <p:cNvSpPr/>
          <p:nvPr userDrawn="1"/>
        </p:nvSpPr>
        <p:spPr>
          <a:xfrm>
            <a:off x="0" y="170915"/>
            <a:ext cx="1219200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672988B-4340-BC58-F021-C619433BAC42}"/>
              </a:ext>
            </a:extLst>
          </p:cNvPr>
          <p:cNvSpPr/>
          <p:nvPr userDrawn="1"/>
        </p:nvSpPr>
        <p:spPr>
          <a:xfrm>
            <a:off x="0" y="444926"/>
            <a:ext cx="12192000" cy="6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1458C7B7-DA09-6CD2-709E-0AF5A40666BE}"/>
              </a:ext>
            </a:extLst>
          </p:cNvPr>
          <p:cNvSpPr/>
          <p:nvPr userDrawn="1"/>
        </p:nvSpPr>
        <p:spPr>
          <a:xfrm>
            <a:off x="0" y="6471061"/>
            <a:ext cx="1219200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Pladsholder til billede 13">
            <a:extLst>
              <a:ext uri="{FF2B5EF4-FFF2-40B4-BE49-F238E27FC236}">
                <a16:creationId xmlns:a16="http://schemas.microsoft.com/office/drawing/2014/main" id="{E141047E-A056-DBE0-4F66-46E57ABC77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53000"/>
            <a:ext cx="12192000" cy="475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Produktbillede</a:t>
            </a:r>
          </a:p>
        </p:txBody>
      </p:sp>
      <p:pic>
        <p:nvPicPr>
          <p:cNvPr id="22" name="Grafik 21" descr="Et udvalg af anderledes mønstrede cirkler">
            <a:extLst>
              <a:ext uri="{FF2B5EF4-FFF2-40B4-BE49-F238E27FC236}">
                <a16:creationId xmlns:a16="http://schemas.microsoft.com/office/drawing/2014/main" id="{AA1F6ACC-DA19-0C7B-B1D3-1992075E57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8528" y="4455229"/>
            <a:ext cx="1196752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8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72BDD12F-755D-ED69-A1CA-958525DBAC69}"/>
              </a:ext>
            </a:extLst>
          </p:cNvPr>
          <p:cNvSpPr/>
          <p:nvPr userDrawn="1"/>
        </p:nvSpPr>
        <p:spPr>
          <a:xfrm>
            <a:off x="0" y="274638"/>
            <a:ext cx="12192000" cy="1143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22-06-2022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2" name="Grafik 11" descr="Et udvalg af anderledes mønstrede cirkler">
            <a:extLst>
              <a:ext uri="{FF2B5EF4-FFF2-40B4-BE49-F238E27FC236}">
                <a16:creationId xmlns:a16="http://schemas.microsoft.com/office/drawing/2014/main" id="{A101D031-C922-3F79-D523-7AC3A1C60A2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36560" y="404664"/>
            <a:ext cx="836712" cy="8367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7" r:id="rId4"/>
    <p:sldLayoutId id="2147483651" r:id="rId5"/>
    <p:sldLayoutId id="2147483652" r:id="rId6"/>
    <p:sldLayoutId id="2147483654" r:id="rId7"/>
    <p:sldLayoutId id="2147483655" r:id="rId8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dsholder til billede 3" descr="Stak af poster på bord med hovedtelefoner øverst">
            <a:extLst>
              <a:ext uri="{FF2B5EF4-FFF2-40B4-BE49-F238E27FC236}">
                <a16:creationId xmlns:a16="http://schemas.microsoft.com/office/drawing/2014/main" id="{8F6C6888-A7A7-39D5-3304-9025FB952A9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2" b="20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4438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ladsholder til billede 43" descr="Hovedtelefoner, der er placeret på en overflade, der er oplyst af neonlys">
            <a:extLst>
              <a:ext uri="{FF2B5EF4-FFF2-40B4-BE49-F238E27FC236}">
                <a16:creationId xmlns:a16="http://schemas.microsoft.com/office/drawing/2014/main" id="{9F4547B4-A92A-75D3-C17C-8FD0937A8A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2" b="20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1121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8656</TotalTime>
  <Words>51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Calibri</vt:lpstr>
      <vt:lpstr>Kontortema</vt:lpstr>
      <vt:lpstr>VideoBuster A/S</vt:lpstr>
      <vt:lpstr>Medarbejdere</vt:lpstr>
      <vt:lpstr>Indkøb og Salg</vt:lpstr>
      <vt:lpstr>PowerPoint-præsentation</vt:lpstr>
      <vt:lpstr>PowerPoint-præsentation</vt:lpstr>
      <vt:lpstr>Sortiment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30</cp:revision>
  <dcterms:created xsi:type="dcterms:W3CDTF">2007-06-12T12:42:42Z</dcterms:created>
  <dcterms:modified xsi:type="dcterms:W3CDTF">2022-06-22T13:30:52Z</dcterms:modified>
</cp:coreProperties>
</file>