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849B"/>
    <a:srgbClr val="1F497D"/>
    <a:srgbClr val="C6D9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03" autoAdjust="0"/>
    <p:restoredTop sz="94660"/>
  </p:normalViewPr>
  <p:slideViewPr>
    <p:cSldViewPr>
      <p:cViewPr varScale="1">
        <p:scale>
          <a:sx n="133" d="100"/>
          <a:sy n="133" d="100"/>
        </p:scale>
        <p:origin x="100" y="5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bg>
      <p:bgPr>
        <a:gradFill>
          <a:gsLst>
            <a:gs pos="42000">
              <a:srgbClr val="98C2CD"/>
            </a:gs>
            <a:gs pos="0">
              <a:schemeClr val="accent5">
                <a:lumMod val="0"/>
                <a:lumOff val="100000"/>
              </a:schemeClr>
            </a:gs>
            <a:gs pos="100000">
              <a:srgbClr val="31849B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914400" y="3886200"/>
            <a:ext cx="103632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dirty="0"/>
              <a:t>Klik for at redigere undertiteltypografien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0000">
              <a:srgbClr val="98C2CD"/>
            </a:gs>
            <a:gs pos="0">
              <a:schemeClr val="accent5">
                <a:lumMod val="0"/>
                <a:lumOff val="100000"/>
              </a:schemeClr>
            </a:gs>
            <a:gs pos="100000">
              <a:srgbClr val="31849B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dirty="0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dirty="0"/>
              <a:t>Klik for at redigere typografi i masteren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4D257-6CA9-4A7F-94D3-747E26A7854E}" type="datetimeFigureOut">
              <a:rPr lang="da-DK" smtClean="0"/>
              <a:pPr/>
              <a:t>08-06-2022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Et firma i udvikling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Medarbejdere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Ledelse</a:t>
            </a:r>
          </a:p>
          <a:p>
            <a:r>
              <a:rPr lang="da-DK" dirty="0"/>
              <a:t>Administration</a:t>
            </a:r>
          </a:p>
          <a:p>
            <a:r>
              <a:rPr lang="da-DK" dirty="0"/>
              <a:t>Indkøb</a:t>
            </a:r>
          </a:p>
          <a:p>
            <a:r>
              <a:rPr lang="da-DK" dirty="0"/>
              <a:t>Lager</a:t>
            </a:r>
          </a:p>
          <a:p>
            <a:r>
              <a:rPr lang="da-DK" dirty="0"/>
              <a:t>Sælgere</a:t>
            </a:r>
          </a:p>
          <a:p>
            <a:r>
              <a:rPr lang="da-DK" dirty="0"/>
              <a:t>Økonomi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Indkøb og Salg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a-DK" dirty="0"/>
              <a:t>Århus</a:t>
            </a:r>
          </a:p>
          <a:p>
            <a:r>
              <a:rPr lang="da-DK" dirty="0"/>
              <a:t>Ledelse</a:t>
            </a:r>
          </a:p>
          <a:p>
            <a:r>
              <a:rPr lang="da-DK" dirty="0"/>
              <a:t>Indkøb</a:t>
            </a:r>
          </a:p>
          <a:p>
            <a:r>
              <a:rPr lang="da-DK" dirty="0"/>
              <a:t>Lotte</a:t>
            </a:r>
          </a:p>
          <a:p>
            <a:r>
              <a:rPr lang="da-DK" dirty="0"/>
              <a:t>Finn</a:t>
            </a:r>
          </a:p>
          <a:p>
            <a:r>
              <a:rPr lang="da-DK" dirty="0"/>
              <a:t>Salg</a:t>
            </a:r>
          </a:p>
          <a:p>
            <a:r>
              <a:rPr lang="da-DK" dirty="0"/>
              <a:t>Henrik</a:t>
            </a:r>
          </a:p>
          <a:p>
            <a:r>
              <a:rPr lang="da-DK" dirty="0"/>
              <a:t>Rikke</a:t>
            </a:r>
          </a:p>
          <a:p>
            <a:r>
              <a:rPr lang="da-DK" dirty="0"/>
              <a:t>Omsætning 28 </a:t>
            </a:r>
            <a:r>
              <a:rPr lang="da-DK" dirty="0" err="1"/>
              <a:t>mill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5885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Sortiment</a:t>
            </a:r>
          </a:p>
        </p:txBody>
      </p:sp>
      <p:sp>
        <p:nvSpPr>
          <p:cNvPr id="7" name="Pladsholder til indhold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TV- og </a:t>
            </a:r>
            <a:r>
              <a:rPr lang="da-DK" dirty="0" err="1"/>
              <a:t>fladskærme</a:t>
            </a:r>
            <a:endParaRPr lang="da-DK" dirty="0"/>
          </a:p>
          <a:p>
            <a:pPr lvl="1"/>
            <a:r>
              <a:rPr lang="da-DK" dirty="0"/>
              <a:t>LCD</a:t>
            </a:r>
          </a:p>
          <a:p>
            <a:pPr lvl="1"/>
            <a:r>
              <a:rPr lang="da-DK" dirty="0"/>
              <a:t>LED</a:t>
            </a:r>
          </a:p>
          <a:p>
            <a:r>
              <a:rPr lang="da-DK" dirty="0"/>
              <a:t>Hovedtelefoner</a:t>
            </a:r>
          </a:p>
          <a:p>
            <a:r>
              <a:rPr lang="da-DK" dirty="0"/>
              <a:t>Forstærkere</a:t>
            </a:r>
          </a:p>
          <a:p>
            <a:r>
              <a:rPr lang="da-DK" dirty="0"/>
              <a:t>Højttalere</a:t>
            </a:r>
          </a:p>
          <a:p>
            <a:r>
              <a:rPr lang="da-DK" dirty="0"/>
              <a:t>Radioer</a:t>
            </a:r>
          </a:p>
          <a:p>
            <a:r>
              <a:rPr lang="da-DK" dirty="0"/>
              <a:t>HD optagere</a:t>
            </a:r>
          </a:p>
          <a:p>
            <a:endParaRPr lang="da-DK" dirty="0"/>
          </a:p>
        </p:txBody>
      </p:sp>
      <p:sp>
        <p:nvSpPr>
          <p:cNvPr id="8" name="Pladsholder til indhold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/>
              <a:t>GPS’er</a:t>
            </a:r>
          </a:p>
          <a:p>
            <a:r>
              <a:rPr lang="da-DK" dirty="0"/>
              <a:t>Bærbare</a:t>
            </a:r>
          </a:p>
          <a:p>
            <a:r>
              <a:rPr lang="da-DK" dirty="0"/>
              <a:t>Telefoner</a:t>
            </a:r>
          </a:p>
          <a:p>
            <a:pPr lvl="1"/>
            <a:r>
              <a:rPr lang="da-DK" dirty="0"/>
              <a:t>iPhone</a:t>
            </a:r>
          </a:p>
          <a:p>
            <a:pPr lvl="1"/>
            <a:r>
              <a:rPr lang="da-DK" dirty="0"/>
              <a:t>Android</a:t>
            </a:r>
          </a:p>
          <a:p>
            <a:r>
              <a:rPr lang="da-DK" dirty="0"/>
              <a:t>Tablets</a:t>
            </a:r>
          </a:p>
          <a:p>
            <a:r>
              <a:rPr lang="da-DK" dirty="0"/>
              <a:t>DVD og </a:t>
            </a:r>
            <a:r>
              <a:rPr lang="da-DK" dirty="0" err="1"/>
              <a:t>Blu-Ray</a:t>
            </a:r>
            <a:r>
              <a:rPr lang="da-DK" dirty="0"/>
              <a:t> film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2800" dirty="0"/>
              <a:t>Kvalitet</a:t>
            </a:r>
            <a:endParaRPr lang="da-DK" dirty="0"/>
          </a:p>
        </p:txBody>
      </p:sp>
      <p:sp>
        <p:nvSpPr>
          <p:cNvPr id="7" name="Pladsholder til tekst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da-DK" sz="1800" dirty="0"/>
              <a:t>Stort udvalg af kvalitetsprodukter</a:t>
            </a:r>
          </a:p>
          <a:p>
            <a:r>
              <a:rPr lang="da-DK" sz="1800" dirty="0"/>
              <a:t>Hurtig levering</a:t>
            </a:r>
          </a:p>
          <a:p>
            <a:r>
              <a:rPr lang="da-DK" sz="1800" dirty="0"/>
              <a:t>God personlig betjening</a:t>
            </a:r>
          </a:p>
          <a:p>
            <a:endParaRPr lang="da-DK" sz="1800" dirty="0"/>
          </a:p>
        </p:txBody>
      </p:sp>
      <p:pic>
        <p:nvPicPr>
          <p:cNvPr id="10" name="Pladsholder til indhold 9" descr="customer_servic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99050" y="1433531"/>
            <a:ext cx="5111750" cy="353215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2800" dirty="0"/>
              <a:t>Kundeoplevelse</a:t>
            </a:r>
            <a:endParaRPr lang="da-DK" dirty="0"/>
          </a:p>
        </p:txBody>
      </p:sp>
      <p:pic>
        <p:nvPicPr>
          <p:cNvPr id="5" name="Pladsholder til billede 4" descr="satisfaction.gif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333" r="8333"/>
          <a:stretch>
            <a:fillRect/>
          </a:stretch>
        </p:blipFill>
        <p:spPr>
          <a:ln w="12700">
            <a:noFill/>
          </a:ln>
        </p:spPr>
      </p:pic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da-DK" sz="1800" dirty="0"/>
              <a:t>VideoBuster satser på engagerede medarbejdere og en brugervenlig hjemmeside, så vores produkter når hurtigt frem til dig!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</TotalTime>
  <Words>81</Words>
  <Application>Microsoft Office PowerPoint</Application>
  <PresentationFormat>Widescreen</PresentationFormat>
  <Paragraphs>41</Paragraphs>
  <Slides>6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6</vt:i4>
      </vt:variant>
    </vt:vector>
  </HeadingPairs>
  <TitlesOfParts>
    <vt:vector size="9" baseType="lpstr">
      <vt:lpstr>Arial</vt:lpstr>
      <vt:lpstr>Calibri</vt:lpstr>
      <vt:lpstr>Kontortema</vt:lpstr>
      <vt:lpstr>VideoBuster A/S</vt:lpstr>
      <vt:lpstr>Medarbejdere</vt:lpstr>
      <vt:lpstr>Indkøb og Salg</vt:lpstr>
      <vt:lpstr>Sortiment</vt:lpstr>
      <vt:lpstr>Kvalitet</vt:lpstr>
      <vt:lpstr>Kundeoplevelse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Allan Clausen</cp:lastModifiedBy>
  <cp:revision>24</cp:revision>
  <dcterms:created xsi:type="dcterms:W3CDTF">2007-06-12T12:42:42Z</dcterms:created>
  <dcterms:modified xsi:type="dcterms:W3CDTF">2022-06-08T14:07:42Z</dcterms:modified>
</cp:coreProperties>
</file>