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92" autoAdjust="0"/>
    <p:restoredTop sz="86325" autoAdjust="0"/>
  </p:normalViewPr>
  <p:slideViewPr>
    <p:cSldViewPr>
      <p:cViewPr varScale="1">
        <p:scale>
          <a:sx n="139" d="100"/>
          <a:sy n="139" d="100"/>
        </p:scale>
        <p:origin x="552" y="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67018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0893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0218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8311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87030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1924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39904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82527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3071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92091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97226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7859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6217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65951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5563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04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13019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70706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0090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1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8" name="Billede 7" descr="oscar_statuette.jpg">
            <a:extLst>
              <a:ext uri="{FF2B5EF4-FFF2-40B4-BE49-F238E27FC236}">
                <a16:creationId xmlns:a16="http://schemas.microsoft.com/office/drawing/2014/main" id="{ACFD9A00-E05D-544E-DD5B-D08110E7C708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1779" y="4737766"/>
            <a:ext cx="2000221" cy="212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620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  <p:sldLayoutId id="2147483835" r:id="rId18"/>
    <p:sldLayoutId id="2147483784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/>
              <a:t>Vind En Tur Til Los Angeles For 2 personer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Hvem Tror Du Vinder?</a:t>
            </a:r>
          </a:p>
          <a:p>
            <a:pPr lvl="0"/>
            <a:r>
              <a:rPr lang="da-DK"/>
              <a:t>Send Os Dit Bud I De 24 Kategorier</a:t>
            </a:r>
          </a:p>
          <a:p>
            <a:pPr lvl="0"/>
            <a:r>
              <a:rPr lang="da-DK"/>
              <a:t>Vind 1 uges luksusophold i Los Angeles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Send Os Dine Svar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Inden 20. februar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86</TotalTime>
  <Words>537</Words>
  <Application>Microsoft Office PowerPoint</Application>
  <PresentationFormat>Widescreen</PresentationFormat>
  <Paragraphs>147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0" baseType="lpstr">
      <vt:lpstr>Arial</vt:lpstr>
      <vt:lpstr>Trebuchet MS</vt:lpstr>
      <vt:lpstr>Berlin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Allan Clausen</cp:lastModifiedBy>
  <cp:revision>13</cp:revision>
  <dcterms:created xsi:type="dcterms:W3CDTF">2007-07-03T08:08:47Z</dcterms:created>
  <dcterms:modified xsi:type="dcterms:W3CDTF">2022-06-13T08:57:56Z</dcterms:modified>
</cp:coreProperties>
</file>