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2" d="100"/>
          <a:sy n="152" d="100"/>
        </p:scale>
        <p:origin x="53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Allan Carlsen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'Ark1'!$B$2:$B$3</c:f>
              <c:numCache>
                <c:formatCode>#,##0</c:formatCode>
                <c:ptCount val="2"/>
                <c:pt idx="0">
                  <c:v>95278</c:v>
                </c:pt>
                <c:pt idx="1">
                  <c:v>93372.44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FFB-4643-81BB-7C3B51FBA8F8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Henrik Madsen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'Ark1'!$C$2:$C$3</c:f>
              <c:numCache>
                <c:formatCode>#,##0</c:formatCode>
                <c:ptCount val="2"/>
                <c:pt idx="0">
                  <c:v>86362</c:v>
                </c:pt>
                <c:pt idx="1">
                  <c:v>84634.76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FFB-4643-81BB-7C3B51FBA8F8}"/>
            </c:ext>
          </c:extLst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Hugo Hall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'Ark1'!$D$2:$D$3</c:f>
              <c:numCache>
                <c:formatCode>#,##0</c:formatCode>
                <c:ptCount val="2"/>
                <c:pt idx="0">
                  <c:v>80156</c:v>
                </c:pt>
                <c:pt idx="1">
                  <c:v>78552.88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FFB-4643-81BB-7C3B51FBA8F8}"/>
            </c:ext>
          </c:extLst>
        </c:ser>
        <c:ser>
          <c:idx val="3"/>
          <c:order val="3"/>
          <c:tx>
            <c:strRef>
              <c:f>'Ark1'!$E$1</c:f>
              <c:strCache>
                <c:ptCount val="1"/>
                <c:pt idx="0">
                  <c:v>Jan Larsen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'Ark1'!$E$2:$E$3</c:f>
              <c:numCache>
                <c:formatCode>#,##0</c:formatCode>
                <c:ptCount val="2"/>
                <c:pt idx="0">
                  <c:v>45222</c:v>
                </c:pt>
                <c:pt idx="1">
                  <c:v>18543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FFB-4643-81BB-7C3B51FBA8F8}"/>
            </c:ext>
          </c:extLst>
        </c:ser>
        <c:ser>
          <c:idx val="4"/>
          <c:order val="4"/>
          <c:tx>
            <c:strRef>
              <c:f>'Ark1'!$F$1</c:f>
              <c:strCache>
                <c:ptCount val="1"/>
                <c:pt idx="0">
                  <c:v>Kasper Schultz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'Ark1'!$F$2:$F$3</c:f>
              <c:numCache>
                <c:formatCode>#,##0</c:formatCode>
                <c:ptCount val="2"/>
                <c:pt idx="0">
                  <c:v>71187</c:v>
                </c:pt>
                <c:pt idx="1">
                  <c:v>69763.259999999995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FFB-4643-81BB-7C3B51FBA8F8}"/>
            </c:ext>
          </c:extLst>
        </c:ser>
        <c:ser>
          <c:idx val="5"/>
          <c:order val="5"/>
          <c:tx>
            <c:strRef>
              <c:f>'Ark1'!$G$1</c:f>
              <c:strCache>
                <c:ptCount val="1"/>
                <c:pt idx="0">
                  <c:v>Kim Lund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'Ark1'!$G$2:$G$3</c:f>
              <c:numCache>
                <c:formatCode>#,##0</c:formatCode>
                <c:ptCount val="2"/>
                <c:pt idx="0">
                  <c:v>12500</c:v>
                </c:pt>
                <c:pt idx="1">
                  <c:v>75000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FFB-4643-81BB-7C3B51FBA8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745459248"/>
        <c:axId val="-1745458704"/>
      </c:barChart>
      <c:catAx>
        <c:axId val="-17454592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1745458704"/>
        <c:crosses val="autoZero"/>
        <c:auto val="1"/>
        <c:lblAlgn val="ctr"/>
        <c:lblOffset val="100"/>
        <c:noMultiLvlLbl val="0"/>
      </c:catAx>
      <c:valAx>
        <c:axId val="-1745458704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-174545924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18211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2210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98814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6229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32772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15616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39029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55705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16178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06679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38034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4E620-B87F-4E2F-8FFF-5BE38AEFA748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54524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Temafarver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2152650" y="1825625"/>
          <a:ext cx="78867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Temafarver</a:t>
            </a:r>
          </a:p>
        </p:txBody>
      </p:sp>
      <p:sp>
        <p:nvSpPr>
          <p:cNvPr id="5" name="Rektangel 4"/>
          <p:cNvSpPr/>
          <p:nvPr/>
        </p:nvSpPr>
        <p:spPr>
          <a:xfrm>
            <a:off x="2166910" y="1785926"/>
            <a:ext cx="1000132" cy="42862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6" name="Rektangel 5"/>
          <p:cNvSpPr/>
          <p:nvPr/>
        </p:nvSpPr>
        <p:spPr>
          <a:xfrm>
            <a:off x="2595538" y="2500306"/>
            <a:ext cx="1000132" cy="42862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3167042" y="3357562"/>
            <a:ext cx="1000132" cy="42862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" name="Rektangel 7"/>
          <p:cNvSpPr/>
          <p:nvPr/>
        </p:nvSpPr>
        <p:spPr>
          <a:xfrm>
            <a:off x="2524100" y="4143380"/>
            <a:ext cx="1000132" cy="42862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" name="Indlæsning/udlæsning 8"/>
          <p:cNvSpPr/>
          <p:nvPr/>
        </p:nvSpPr>
        <p:spPr>
          <a:xfrm>
            <a:off x="4738678" y="2143116"/>
            <a:ext cx="642942" cy="428628"/>
          </a:xfrm>
          <a:prstGeom prst="flowChartInputOutpu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0" name="Indlæsning/udlæsning 9"/>
          <p:cNvSpPr/>
          <p:nvPr/>
        </p:nvSpPr>
        <p:spPr>
          <a:xfrm>
            <a:off x="5095868" y="2857496"/>
            <a:ext cx="642942" cy="428628"/>
          </a:xfrm>
          <a:prstGeom prst="flowChartInputOutpu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Indlæsning/udlæsning 10"/>
          <p:cNvSpPr/>
          <p:nvPr/>
        </p:nvSpPr>
        <p:spPr>
          <a:xfrm>
            <a:off x="4810116" y="3500438"/>
            <a:ext cx="642942" cy="428628"/>
          </a:xfrm>
          <a:prstGeom prst="flowChartInputOutpu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Indlæsning/udlæsning 11"/>
          <p:cNvSpPr/>
          <p:nvPr/>
        </p:nvSpPr>
        <p:spPr>
          <a:xfrm>
            <a:off x="5453058" y="4214818"/>
            <a:ext cx="642942" cy="428628"/>
          </a:xfrm>
          <a:prstGeom prst="flowChartInputOutpu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3" name="Indlæsning/udlæsning 12"/>
          <p:cNvSpPr/>
          <p:nvPr/>
        </p:nvSpPr>
        <p:spPr>
          <a:xfrm>
            <a:off x="6453190" y="2143116"/>
            <a:ext cx="642942" cy="428628"/>
          </a:xfrm>
          <a:prstGeom prst="flowChartInputOutp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4" name="Indlæsning/udlæsning 13"/>
          <p:cNvSpPr/>
          <p:nvPr/>
        </p:nvSpPr>
        <p:spPr>
          <a:xfrm>
            <a:off x="6810380" y="2857496"/>
            <a:ext cx="642942" cy="428628"/>
          </a:xfrm>
          <a:prstGeom prst="flowChartInputOutp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Indlæsning/udlæsning 14"/>
          <p:cNvSpPr/>
          <p:nvPr/>
        </p:nvSpPr>
        <p:spPr>
          <a:xfrm>
            <a:off x="6524628" y="3500438"/>
            <a:ext cx="642942" cy="428628"/>
          </a:xfrm>
          <a:prstGeom prst="flowChartInputOutp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6" name="Indlæsning/udlæsning 15"/>
          <p:cNvSpPr/>
          <p:nvPr/>
        </p:nvSpPr>
        <p:spPr>
          <a:xfrm>
            <a:off x="7167570" y="4214818"/>
            <a:ext cx="642942" cy="428628"/>
          </a:xfrm>
          <a:prstGeom prst="flowChartInputOutp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7" name="Pentagon 16"/>
          <p:cNvSpPr/>
          <p:nvPr/>
        </p:nvSpPr>
        <p:spPr>
          <a:xfrm>
            <a:off x="8239140" y="1714488"/>
            <a:ext cx="928694" cy="500066"/>
          </a:xfrm>
          <a:prstGeom prst="homePlate">
            <a:avLst/>
          </a:prstGeom>
          <a:gradFill>
            <a:gsLst>
              <a:gs pos="29000">
                <a:schemeClr val="accent1">
                  <a:tint val="66000"/>
                  <a:satMod val="160000"/>
                </a:schemeClr>
              </a:gs>
              <a:gs pos="75000">
                <a:schemeClr val="accent1">
                  <a:lumMod val="75000"/>
                  <a:alpha val="60000"/>
                </a:schemeClr>
              </a:gs>
              <a:gs pos="10000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8" name="Pentagon 17"/>
          <p:cNvSpPr/>
          <p:nvPr/>
        </p:nvSpPr>
        <p:spPr>
          <a:xfrm>
            <a:off x="9096396" y="2500306"/>
            <a:ext cx="928694" cy="500066"/>
          </a:xfrm>
          <a:prstGeom prst="homePlate">
            <a:avLst/>
          </a:prstGeom>
          <a:gradFill>
            <a:gsLst>
              <a:gs pos="29000">
                <a:schemeClr val="accent1">
                  <a:tint val="66000"/>
                  <a:satMod val="160000"/>
                </a:schemeClr>
              </a:gs>
              <a:gs pos="75000">
                <a:schemeClr val="accent1">
                  <a:lumMod val="75000"/>
                  <a:alpha val="60000"/>
                </a:schemeClr>
              </a:gs>
              <a:gs pos="10000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9" name="Pentagon 18"/>
          <p:cNvSpPr/>
          <p:nvPr/>
        </p:nvSpPr>
        <p:spPr>
          <a:xfrm>
            <a:off x="8453454" y="3286124"/>
            <a:ext cx="928694" cy="500066"/>
          </a:xfrm>
          <a:prstGeom prst="homePlate">
            <a:avLst/>
          </a:prstGeom>
          <a:gradFill>
            <a:gsLst>
              <a:gs pos="29000">
                <a:schemeClr val="accent1">
                  <a:tint val="66000"/>
                  <a:satMod val="160000"/>
                </a:schemeClr>
              </a:gs>
              <a:gs pos="75000">
                <a:schemeClr val="accent1">
                  <a:lumMod val="75000"/>
                  <a:alpha val="60000"/>
                </a:schemeClr>
              </a:gs>
              <a:gs pos="10000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0" name="Pentagon 19"/>
          <p:cNvSpPr/>
          <p:nvPr/>
        </p:nvSpPr>
        <p:spPr>
          <a:xfrm>
            <a:off x="9024958" y="4000504"/>
            <a:ext cx="928694" cy="500066"/>
          </a:xfrm>
          <a:prstGeom prst="homePlate">
            <a:avLst/>
          </a:prstGeom>
          <a:gradFill>
            <a:gsLst>
              <a:gs pos="29000">
                <a:schemeClr val="accent1">
                  <a:tint val="66000"/>
                  <a:satMod val="160000"/>
                </a:schemeClr>
              </a:gs>
              <a:gs pos="75000">
                <a:schemeClr val="accent1">
                  <a:lumMod val="75000"/>
                  <a:alpha val="60000"/>
                </a:schemeClr>
              </a:gs>
              <a:gs pos="10000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Effekter</a:t>
            </a:r>
          </a:p>
        </p:txBody>
      </p:sp>
      <p:sp>
        <p:nvSpPr>
          <p:cNvPr id="21" name="Akkord 20"/>
          <p:cNvSpPr/>
          <p:nvPr/>
        </p:nvSpPr>
        <p:spPr>
          <a:xfrm>
            <a:off x="2809852" y="1928802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2" name="Akkord 21"/>
          <p:cNvSpPr/>
          <p:nvPr/>
        </p:nvSpPr>
        <p:spPr>
          <a:xfrm>
            <a:off x="4095736" y="2143116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3" name="Akkord 22"/>
          <p:cNvSpPr/>
          <p:nvPr/>
        </p:nvSpPr>
        <p:spPr>
          <a:xfrm>
            <a:off x="3095604" y="3143248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4" name="Akkord 23"/>
          <p:cNvSpPr/>
          <p:nvPr/>
        </p:nvSpPr>
        <p:spPr>
          <a:xfrm>
            <a:off x="4810116" y="3857628"/>
            <a:ext cx="1071570" cy="1000132"/>
          </a:xfrm>
          <a:prstGeom prst="chor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5" name="Akkord 24"/>
          <p:cNvSpPr/>
          <p:nvPr/>
        </p:nvSpPr>
        <p:spPr>
          <a:xfrm>
            <a:off x="5595934" y="2714620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6" name="Akkord 25"/>
          <p:cNvSpPr/>
          <p:nvPr/>
        </p:nvSpPr>
        <p:spPr>
          <a:xfrm>
            <a:off x="5953124" y="1428736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7" name="Akkord 26"/>
          <p:cNvSpPr/>
          <p:nvPr/>
        </p:nvSpPr>
        <p:spPr>
          <a:xfrm>
            <a:off x="7667636" y="1857364"/>
            <a:ext cx="1071570" cy="1000132"/>
          </a:xfrm>
          <a:prstGeom prst="chor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8" name="Akkord 27"/>
          <p:cNvSpPr/>
          <p:nvPr/>
        </p:nvSpPr>
        <p:spPr>
          <a:xfrm>
            <a:off x="6881818" y="3071810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9" name="Akkord 28"/>
          <p:cNvSpPr/>
          <p:nvPr/>
        </p:nvSpPr>
        <p:spPr>
          <a:xfrm>
            <a:off x="8453454" y="3214686"/>
            <a:ext cx="1071570" cy="1000132"/>
          </a:xfrm>
          <a:prstGeom prst="chor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0" name="Akkord 29"/>
          <p:cNvSpPr/>
          <p:nvPr/>
        </p:nvSpPr>
        <p:spPr>
          <a:xfrm>
            <a:off x="8382016" y="4643446"/>
            <a:ext cx="1071570" cy="1000132"/>
          </a:xfrm>
          <a:prstGeom prst="chor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1" name="Akkord 30"/>
          <p:cNvSpPr/>
          <p:nvPr/>
        </p:nvSpPr>
        <p:spPr>
          <a:xfrm>
            <a:off x="7024694" y="4429132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2" name="Akkord 31"/>
          <p:cNvSpPr/>
          <p:nvPr/>
        </p:nvSpPr>
        <p:spPr>
          <a:xfrm>
            <a:off x="5595934" y="5286388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3" name="Akkord 32"/>
          <p:cNvSpPr/>
          <p:nvPr/>
        </p:nvSpPr>
        <p:spPr>
          <a:xfrm>
            <a:off x="4381488" y="5500702"/>
            <a:ext cx="1071570" cy="1000132"/>
          </a:xfrm>
          <a:prstGeom prst="chor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4" name="Akkord 33"/>
          <p:cNvSpPr/>
          <p:nvPr/>
        </p:nvSpPr>
        <p:spPr>
          <a:xfrm>
            <a:off x="3167042" y="4857760"/>
            <a:ext cx="1071570" cy="1000132"/>
          </a:xfrm>
          <a:prstGeom prst="chor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5" name="Akkord 34"/>
          <p:cNvSpPr/>
          <p:nvPr/>
        </p:nvSpPr>
        <p:spPr>
          <a:xfrm>
            <a:off x="1952596" y="4500570"/>
            <a:ext cx="1071570" cy="1000132"/>
          </a:xfrm>
          <a:prstGeom prst="chor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6" name="Akkord 35"/>
          <p:cNvSpPr/>
          <p:nvPr/>
        </p:nvSpPr>
        <p:spPr>
          <a:xfrm>
            <a:off x="8953520" y="1357298"/>
            <a:ext cx="1071570" cy="1000132"/>
          </a:xfrm>
          <a:prstGeom prst="chord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7" name="Akkord 36"/>
          <p:cNvSpPr/>
          <p:nvPr/>
        </p:nvSpPr>
        <p:spPr>
          <a:xfrm>
            <a:off x="9596430" y="2714620"/>
            <a:ext cx="1071570" cy="1000132"/>
          </a:xfrm>
          <a:prstGeom prst="chord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8" name="Akkord 37"/>
          <p:cNvSpPr/>
          <p:nvPr/>
        </p:nvSpPr>
        <p:spPr>
          <a:xfrm>
            <a:off x="9239272" y="5715016"/>
            <a:ext cx="1071570" cy="1000132"/>
          </a:xfrm>
          <a:prstGeom prst="chord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9" name="Akkord 38"/>
          <p:cNvSpPr/>
          <p:nvPr/>
        </p:nvSpPr>
        <p:spPr>
          <a:xfrm>
            <a:off x="9596430" y="4429132"/>
            <a:ext cx="1071570" cy="1000132"/>
          </a:xfrm>
          <a:prstGeom prst="chord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3</Words>
  <Application>Microsoft Office PowerPoint</Application>
  <PresentationFormat>Widescreen</PresentationFormat>
  <Paragraphs>3</Paragraphs>
  <Slides>3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Office-tema</vt:lpstr>
      <vt:lpstr>Temafarver</vt:lpstr>
      <vt:lpstr>Temafarver</vt:lpstr>
      <vt:lpstr>Effekter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ac</dc:creator>
  <cp:lastModifiedBy>Allan Clausen</cp:lastModifiedBy>
  <cp:revision>8</cp:revision>
  <dcterms:created xsi:type="dcterms:W3CDTF">2007-07-06T11:38:41Z</dcterms:created>
  <dcterms:modified xsi:type="dcterms:W3CDTF">2022-06-23T09:01:14Z</dcterms:modified>
</cp:coreProperties>
</file>