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03" autoAdjust="0"/>
    <p:restoredTop sz="94660"/>
  </p:normalViewPr>
  <p:slideViewPr>
    <p:cSldViewPr>
      <p:cViewPr varScale="1">
        <p:scale>
          <a:sx n="70" d="100"/>
          <a:sy n="70" d="100"/>
        </p:scale>
        <p:origin x="72" y="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28-06-2013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Et firma i udvikling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Staben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Administration</a:t>
            </a:r>
          </a:p>
          <a:p>
            <a:r>
              <a:rPr lang="da-DK" dirty="0" smtClean="0"/>
              <a:t>Ledelse</a:t>
            </a:r>
          </a:p>
          <a:p>
            <a:r>
              <a:rPr lang="da-DK" dirty="0" smtClean="0"/>
              <a:t>Salgsassistenter</a:t>
            </a:r>
          </a:p>
          <a:p>
            <a:r>
              <a:rPr lang="da-DK" dirty="0" smtClean="0"/>
              <a:t>Sælgere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Sortiment</a:t>
            </a:r>
            <a:endParaRPr lang="da-DK" dirty="0"/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 smtClean="0"/>
              <a:t>VHS Film</a:t>
            </a:r>
          </a:p>
          <a:p>
            <a:r>
              <a:rPr lang="da-DK" dirty="0" smtClean="0"/>
              <a:t>DVD Film</a:t>
            </a:r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 smtClean="0"/>
              <a:t>Tilbehør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 smtClean="0"/>
              <a:t>Kvalitet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 smtClean="0"/>
              <a:t>Stort udvalg af film</a:t>
            </a:r>
          </a:p>
          <a:p>
            <a:r>
              <a:rPr lang="da-DK" sz="1800" dirty="0" smtClean="0"/>
              <a:t>Hurtig levering</a:t>
            </a:r>
          </a:p>
          <a:p>
            <a:r>
              <a:rPr lang="da-DK" sz="1800" dirty="0" smtClean="0"/>
              <a:t>God personlig betjening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5050" y="1433530"/>
            <a:ext cx="5111750" cy="353215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800" dirty="0" smtClean="0"/>
              <a:t>Kundeoplevelse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da-DK" sz="1800" dirty="0" smtClean="0"/>
              <a:t>VideoBuster satser på engagerede medarbejdere og en brugervenlig hjemmeside, så din ønskefilm hurtigt når fra os til dig!</a:t>
            </a:r>
            <a:endParaRPr lang="da-DK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Stort udvalg af filmgenrer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5400" dirty="0" smtClean="0"/>
              <a:t>Vælg måske?</a:t>
            </a:r>
            <a:endParaRPr lang="da-DK" sz="5400" dirty="0"/>
          </a:p>
        </p:txBody>
      </p:sp>
      <p:sp>
        <p:nvSpPr>
          <p:cNvPr id="9" name="Pladsholder til tekst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z="3200" dirty="0" smtClean="0"/>
              <a:t>Familie</a:t>
            </a:r>
            <a:endParaRPr lang="da-DK" sz="3200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sz="3200" dirty="0" smtClean="0"/>
              <a:t>Drama</a:t>
            </a:r>
          </a:p>
          <a:p>
            <a:r>
              <a:rPr lang="da-DK" sz="3200" dirty="0" smtClean="0"/>
              <a:t>Komedie</a:t>
            </a:r>
          </a:p>
          <a:p>
            <a:r>
              <a:rPr lang="da-DK" sz="3200" dirty="0" err="1" smtClean="0"/>
              <a:t>Børne</a:t>
            </a:r>
            <a:endParaRPr lang="da-DK" sz="3200" dirty="0"/>
          </a:p>
        </p:txBody>
      </p:sp>
      <p:sp>
        <p:nvSpPr>
          <p:cNvPr id="10" name="Pladsholder til tekst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a-DK" sz="3200" dirty="0" smtClean="0"/>
              <a:t>Hårdtslående</a:t>
            </a:r>
            <a:endParaRPr lang="da-DK" sz="3200" dirty="0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da-DK" sz="3200" dirty="0" smtClean="0"/>
              <a:t>Action</a:t>
            </a:r>
          </a:p>
          <a:p>
            <a:r>
              <a:rPr lang="da-DK" sz="3200" dirty="0" smtClean="0"/>
              <a:t>Thriller</a:t>
            </a:r>
          </a:p>
          <a:p>
            <a:r>
              <a:rPr lang="da-DK" sz="3200" dirty="0" smtClean="0"/>
              <a:t>Science Fiction</a:t>
            </a:r>
            <a:endParaRPr lang="da-DK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64</Words>
  <Application>Microsoft Office PowerPoint</Application>
  <PresentationFormat>Skærmshow (4:3)</PresentationFormat>
  <Paragraphs>27</Paragraphs>
  <Slides>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0" baseType="lpstr">
      <vt:lpstr>Arial</vt:lpstr>
      <vt:lpstr>Calibri</vt:lpstr>
      <vt:lpstr>Kontortema</vt:lpstr>
      <vt:lpstr>VideoBuster A/S</vt:lpstr>
      <vt:lpstr>Staben</vt:lpstr>
      <vt:lpstr>Sortiment</vt:lpstr>
      <vt:lpstr>Kvalitet</vt:lpstr>
      <vt:lpstr>Kundeoplevelse</vt:lpstr>
      <vt:lpstr>Stort udvalg af filmgenrer</vt:lpstr>
      <vt:lpstr>Vælg måske?</vt:lpstr>
    </vt:vector>
  </TitlesOfParts>
  <Company>4D Konsulenterne A/S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19</cp:revision>
  <dcterms:created xsi:type="dcterms:W3CDTF">2007-06-12T12:42:42Z</dcterms:created>
  <dcterms:modified xsi:type="dcterms:W3CDTF">2013-06-28T12:37:14Z</dcterms:modified>
</cp:coreProperties>
</file>