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052" autoAdjust="0"/>
    <p:restoredTop sz="86383" autoAdjust="0"/>
  </p:normalViewPr>
  <p:slideViewPr>
    <p:cSldViewPr>
      <p:cViewPr varScale="1">
        <p:scale>
          <a:sx n="151" d="100"/>
          <a:sy n="151" d="100"/>
        </p:scale>
        <p:origin x="100" y="3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23-06-2022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366825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730367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508317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516899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8013487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6736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856370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17157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978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9216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262224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27580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155464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17558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3607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23-06-2022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01235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</a:t>
            </a:r>
            <a:r>
              <a:rPr lang="da-DK"/>
              <a:t>Kvartal 2022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Følgende stillinger skal opslås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/>
              <a:t>Butiksansvarlige </a:t>
            </a:r>
          </a:p>
          <a:p>
            <a:pPr lvl="1"/>
            <a:r>
              <a:rPr lang="da-DK"/>
              <a:t>Jylland</a:t>
            </a:r>
          </a:p>
          <a:p>
            <a:pPr lvl="1"/>
            <a:r>
              <a:rPr lang="da-DK"/>
              <a:t>Fyn</a:t>
            </a:r>
          </a:p>
          <a:p>
            <a:r>
              <a:rPr lang="da-DK"/>
              <a:t>7 Salgsassistenter </a:t>
            </a:r>
          </a:p>
          <a:p>
            <a:pPr lvl="1"/>
            <a:r>
              <a:rPr lang="da-DK"/>
              <a:t>Butik i Bogense</a:t>
            </a:r>
          </a:p>
          <a:p>
            <a:pPr lvl="1"/>
            <a:r>
              <a:rPr lang="da-DK"/>
              <a:t>Butik i Odense</a:t>
            </a:r>
          </a:p>
          <a:p>
            <a:pPr lvl="1"/>
            <a:r>
              <a:rPr lang="da-DK"/>
              <a:t>Butik i Middelfart</a:t>
            </a:r>
          </a:p>
          <a:p>
            <a:r>
              <a:rPr lang="da-DK"/>
              <a:t>Marketingskoordinator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Butiksansvarlige for Jylland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a-DK"/>
              <a:t>Besøge VideoBusters butikker</a:t>
            </a:r>
          </a:p>
          <a:p>
            <a:pPr lvl="1"/>
            <a:r>
              <a:rPr lang="da-DK"/>
              <a:t>Jylland</a:t>
            </a:r>
          </a:p>
          <a:p>
            <a:pPr lvl="1"/>
            <a:r>
              <a:rPr lang="da-DK"/>
              <a:t>Fyn</a:t>
            </a:r>
          </a:p>
          <a:p>
            <a:r>
              <a:rPr lang="da-DK"/>
              <a:t>Afholde medarbejdersamtaler</a:t>
            </a:r>
          </a:p>
          <a:p>
            <a:r>
              <a:rPr lang="da-DK"/>
              <a:t>Kontrollere butiksindretning</a:t>
            </a:r>
          </a:p>
          <a:p>
            <a:r>
              <a:rPr lang="da-DK"/>
              <a:t>Kontrollere varelager</a:t>
            </a:r>
          </a:p>
          <a:p>
            <a:r>
              <a:rPr lang="da-DK"/>
              <a:t>Kontrollere økonomien</a:t>
            </a:r>
          </a:p>
          <a:p>
            <a:r>
              <a:rPr lang="da-DK"/>
              <a:t>Attraktiv løn</a:t>
            </a:r>
          </a:p>
          <a:p>
            <a:r>
              <a:rPr lang="da-DK"/>
              <a:t>Firmabil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Organisering af varer i butikken</a:t>
            </a:r>
          </a:p>
          <a:p>
            <a:r>
              <a:rPr lang="da-DK" dirty="0"/>
              <a:t>Kontrollere beholdningen af varer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Ansvarlig for markedsføring	</a:t>
            </a:r>
          </a:p>
          <a:p>
            <a:pPr lvl="1"/>
            <a:r>
              <a:rPr lang="da-DK"/>
              <a:t>Annoncer</a:t>
            </a:r>
          </a:p>
          <a:p>
            <a:pPr lvl="1"/>
            <a:r>
              <a:rPr lang="da-DK"/>
              <a:t>Direct mail</a:t>
            </a:r>
          </a:p>
          <a:p>
            <a:pPr lvl="1"/>
            <a:r>
              <a:rPr lang="da-DK"/>
              <a:t>Kampagner</a:t>
            </a:r>
          </a:p>
          <a:p>
            <a:pPr lvl="1"/>
            <a:r>
              <a:rPr lang="da-DK"/>
              <a:t>Konkurrencer</a:t>
            </a:r>
          </a:p>
          <a:p>
            <a:r>
              <a:rPr lang="da-DK"/>
              <a:t>Attraktiv løn</a:t>
            </a:r>
          </a:p>
          <a:p>
            <a:r>
              <a:rPr lang="da-DK"/>
              <a:t>Firmabil</a:t>
            </a:r>
          </a:p>
          <a:p>
            <a:pPr lvl="1"/>
            <a:endParaRPr lang="da-DK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Ansøgninger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redsløb">
  <a:themeElements>
    <a:clrScheme name="Kredsløb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Kredsløb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edsløb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TM04033919[[fn=Kredsløb]]</Template>
  <TotalTime>176</TotalTime>
  <Words>140</Words>
  <Application>Microsoft Office PowerPoint</Application>
  <PresentationFormat>Widescreen</PresentationFormat>
  <Paragraphs>46</Paragraphs>
  <Slides>6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0" baseType="lpstr">
      <vt:lpstr>Arial</vt:lpstr>
      <vt:lpstr>Calibri</vt:lpstr>
      <vt:lpstr>Tw Cen MT</vt:lpstr>
      <vt:lpstr>Kredsløb</vt:lpstr>
      <vt:lpstr>Jobopslag</vt:lpstr>
      <vt:lpstr>Følgende stillinger skal opslås</vt:lpstr>
      <vt:lpstr>Butiksansvarlige for Jylland</vt:lpstr>
      <vt:lpstr>Salgsassistenter</vt:lpstr>
      <vt:lpstr>Marketingkoordinator</vt:lpstr>
      <vt:lpstr>Ansøgninger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23</cp:revision>
  <dcterms:created xsi:type="dcterms:W3CDTF">2007-06-12T08:13:55Z</dcterms:created>
  <dcterms:modified xsi:type="dcterms:W3CDTF">2022-06-23T07:32:36Z</dcterms:modified>
</cp:coreProperties>
</file>