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4065" userDrawn="1">
          <p15:clr>
            <a:srgbClr val="A4A3A4"/>
          </p15:clr>
        </p15:guide>
        <p15:guide id="3" orient="horz" pos="176" userDrawn="1">
          <p15:clr>
            <a:srgbClr val="A4A3A4"/>
          </p15:clr>
        </p15:guide>
        <p15:guide id="4" pos="393" userDrawn="1">
          <p15:clr>
            <a:srgbClr val="A4A3A4"/>
          </p15:clr>
        </p15:guide>
        <p15:guide id="5" pos="731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C741FF-68D1-419E-913D-CDEB6C89D3E0}" v="23" dt="2018-08-10T07:03:26.5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75" autoAdjust="0"/>
    <p:restoredTop sz="94673" autoAdjust="0"/>
  </p:normalViewPr>
  <p:slideViewPr>
    <p:cSldViewPr>
      <p:cViewPr varScale="1">
        <p:scale>
          <a:sx n="152" d="100"/>
          <a:sy n="152" d="100"/>
        </p:scale>
        <p:origin x="348" y="108"/>
      </p:cViewPr>
      <p:guideLst>
        <p:guide orient="horz" pos="2160"/>
        <p:guide orient="horz" pos="4065"/>
        <p:guide orient="horz" pos="176"/>
        <p:guide pos="393"/>
        <p:guide pos="731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lan Clausen" userId="31e32061f5c8eee6" providerId="LiveId" clId="{A7C741FF-68D1-419E-913D-CDEB6C89D3E0}"/>
    <pc:docChg chg="custSel addSld delSld modSld">
      <pc:chgData name="Allan Clausen" userId="31e32061f5c8eee6" providerId="LiveId" clId="{A7C741FF-68D1-419E-913D-CDEB6C89D3E0}" dt="2018-08-10T07:05:52.110" v="34" actId="2696"/>
      <pc:docMkLst>
        <pc:docMk/>
      </pc:docMkLst>
      <pc:sldChg chg="modSp">
        <pc:chgData name="Allan Clausen" userId="31e32061f5c8eee6" providerId="LiveId" clId="{A7C741FF-68D1-419E-913D-CDEB6C89D3E0}" dt="2018-08-10T07:03:16.767" v="11" actId="20577"/>
        <pc:sldMkLst>
          <pc:docMk/>
          <pc:sldMk cId="3891625969" sldId="256"/>
        </pc:sldMkLst>
        <pc:spChg chg="mod">
          <ac:chgData name="Allan Clausen" userId="31e32061f5c8eee6" providerId="LiveId" clId="{A7C741FF-68D1-419E-913D-CDEB6C89D3E0}" dt="2018-08-10T07:03:16.767" v="11" actId="20577"/>
          <ac:spMkLst>
            <pc:docMk/>
            <pc:sldMk cId="3891625969" sldId="256"/>
            <ac:spMk id="2" creationId="{00000000-0000-0000-0000-000000000000}"/>
          </ac:spMkLst>
        </pc:spChg>
      </pc:sldChg>
      <pc:sldChg chg="del">
        <pc:chgData name="Allan Clausen" userId="31e32061f5c8eee6" providerId="LiveId" clId="{A7C741FF-68D1-419E-913D-CDEB6C89D3E0}" dt="2018-08-10T07:03:20.554" v="12" actId="2696"/>
        <pc:sldMkLst>
          <pc:docMk/>
          <pc:sldMk cId="2659608694" sldId="257"/>
        </pc:sldMkLst>
      </pc:sldChg>
      <pc:sldChg chg="modSp">
        <pc:chgData name="Allan Clausen" userId="31e32061f5c8eee6" providerId="LiveId" clId="{A7C741FF-68D1-419E-913D-CDEB6C89D3E0}" dt="2018-08-10T07:03:47.453" v="30" actId="20577"/>
        <pc:sldMkLst>
          <pc:docMk/>
          <pc:sldMk cId="3694599734" sldId="258"/>
        </pc:sldMkLst>
        <pc:spChg chg="mod">
          <ac:chgData name="Allan Clausen" userId="31e32061f5c8eee6" providerId="LiveId" clId="{A7C741FF-68D1-419E-913D-CDEB6C89D3E0}" dt="2018-08-10T07:03:26.562" v="21" actId="20577"/>
          <ac:spMkLst>
            <pc:docMk/>
            <pc:sldMk cId="3694599734" sldId="258"/>
            <ac:spMk id="2" creationId="{00000000-0000-0000-0000-000000000000}"/>
          </ac:spMkLst>
        </pc:spChg>
        <pc:spChg chg="mod">
          <ac:chgData name="Allan Clausen" userId="31e32061f5c8eee6" providerId="LiveId" clId="{A7C741FF-68D1-419E-913D-CDEB6C89D3E0}" dt="2018-08-10T07:03:47.453" v="30" actId="20577"/>
          <ac:spMkLst>
            <pc:docMk/>
            <pc:sldMk cId="3694599734" sldId="258"/>
            <ac:spMk id="4" creationId="{00000000-0000-0000-0000-000000000000}"/>
          </ac:spMkLst>
        </pc:spChg>
      </pc:sldChg>
      <pc:sldChg chg="addSp delSp modSp add del">
        <pc:chgData name="Allan Clausen" userId="31e32061f5c8eee6" providerId="LiveId" clId="{A7C741FF-68D1-419E-913D-CDEB6C89D3E0}" dt="2018-08-10T07:05:52.110" v="34" actId="2696"/>
        <pc:sldMkLst>
          <pc:docMk/>
          <pc:sldMk cId="792991803" sldId="259"/>
        </pc:sldMkLst>
        <pc:spChg chg="del">
          <ac:chgData name="Allan Clausen" userId="31e32061f5c8eee6" providerId="LiveId" clId="{A7C741FF-68D1-419E-913D-CDEB6C89D3E0}" dt="2018-08-10T07:05:39.317" v="33" actId="931"/>
          <ac:spMkLst>
            <pc:docMk/>
            <pc:sldMk cId="792991803" sldId="259"/>
            <ac:spMk id="3" creationId="{8EC66BAC-EF26-4E1E-A23F-3FECE5DF7147}"/>
          </ac:spMkLst>
        </pc:spChg>
        <pc:spChg chg="mod">
          <ac:chgData name="Allan Clausen" userId="31e32061f5c8eee6" providerId="LiveId" clId="{A7C741FF-68D1-419E-913D-CDEB6C89D3E0}" dt="2018-08-10T07:05:34.443" v="32" actId="27636"/>
          <ac:spMkLst>
            <pc:docMk/>
            <pc:sldMk cId="792991803" sldId="259"/>
            <ac:spMk id="5" creationId="{5BCF97F7-B7DF-43A7-8253-95B97216ECCA}"/>
          </ac:spMkLst>
        </pc:spChg>
        <pc:picChg chg="add mod">
          <ac:chgData name="Allan Clausen" userId="31e32061f5c8eee6" providerId="LiveId" clId="{A7C741FF-68D1-419E-913D-CDEB6C89D3E0}" dt="2018-08-10T07:05:39.317" v="33" actId="931"/>
          <ac:picMkLst>
            <pc:docMk/>
            <pc:sldMk cId="792991803" sldId="259"/>
            <ac:picMk id="7" creationId="{86DE44A2-0930-46CA-8E52-CA596A299676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da-DK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E3D69-1505-416A-8C95-6D948D4B6D6A}" type="datetimeFigureOut">
              <a:rPr lang="da-DK" smtClean="0"/>
              <a:t>14-11-2022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5BD2-6A35-4E5A-BF06-E67C307E789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70457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1871531" y="1628775"/>
            <a:ext cx="5759615" cy="481258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8016214" y="1628776"/>
            <a:ext cx="2369433" cy="227506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8016214" y="4166291"/>
            <a:ext cx="2369433" cy="227506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857370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623392" y="548680"/>
            <a:ext cx="7008779" cy="58563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9072332" y="548681"/>
            <a:ext cx="2369433" cy="227506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9072332" y="3086196"/>
            <a:ext cx="2369433" cy="227506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6800441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6873553" y="332656"/>
            <a:ext cx="4311012" cy="360216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6876530" y="4077072"/>
            <a:ext cx="2369433" cy="227506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9493634" y="4077073"/>
            <a:ext cx="2369433" cy="227506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007435" y="2881986"/>
            <a:ext cx="4983088" cy="503385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da-DK" dirty="0"/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41576565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3637043" y="548681"/>
            <a:ext cx="4983088" cy="478348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815414" y="3057099"/>
            <a:ext cx="2369433" cy="227506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9072328" y="548681"/>
            <a:ext cx="2369433" cy="227506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815413" y="5877273"/>
            <a:ext cx="10626347" cy="503385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da-DK" dirty="0"/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2667481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3637043" y="548681"/>
            <a:ext cx="4983088" cy="478348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815414" y="3057099"/>
            <a:ext cx="2369433" cy="227506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9076574" y="3057098"/>
            <a:ext cx="2369433" cy="227506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815413" y="5877273"/>
            <a:ext cx="10626347" cy="503385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da-DK" dirty="0"/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18652819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872" y="5517232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9164344" y="3005248"/>
            <a:ext cx="2369433" cy="227506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6384033" y="497076"/>
            <a:ext cx="2369433" cy="227506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67B75E23-7167-41F5-BF7B-94896795F3D2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15414" y="497077"/>
            <a:ext cx="2369433" cy="227506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A42C4E70-7031-4C62-9D8E-57634228DFAF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675754" y="3005248"/>
            <a:ext cx="2369433" cy="227506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1182773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816" y="692696"/>
            <a:ext cx="10972800" cy="10553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67B75E23-7167-41F5-BF7B-94896795F3D2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25816" y="2132856"/>
            <a:ext cx="4990131" cy="163142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D53401B-E9F0-4841-937B-D2B7EA366D8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25816" y="4149081"/>
            <a:ext cx="4990131" cy="163142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ED3E9260-3C53-41CD-9A8A-5AFA9F62F8E3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608485" y="2132856"/>
            <a:ext cx="4990131" cy="163142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F3E94F12-09F6-4091-84A9-B0D98DA3889B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608485" y="4149081"/>
            <a:ext cx="4990131" cy="163142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7404281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872" y="5517232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3357127" y="486907"/>
            <a:ext cx="5370549" cy="229926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9164344" y="486908"/>
            <a:ext cx="2369433" cy="227506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6238653" y="2976529"/>
            <a:ext cx="5321019" cy="183456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67B75E23-7167-41F5-BF7B-94896795F3D2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86871" y="486908"/>
            <a:ext cx="2369433" cy="227506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A42C4E70-7031-4C62-9D8E-57634228DFAF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86871" y="2996952"/>
            <a:ext cx="5317108" cy="183456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EE6343B-42ED-4A8C-8727-013811F6ABB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6870" y="4928452"/>
            <a:ext cx="5317108" cy="503385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da-DK" dirty="0"/>
              <a:t>Description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B91BCD17-398D-497D-BD33-E4F78D74264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38654" y="4928452"/>
            <a:ext cx="5317108" cy="503385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da-DK" dirty="0"/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1148627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E3D69-1505-416A-8C95-6D948D4B6D6A}" type="datetimeFigureOut">
              <a:rPr lang="da-DK" smtClean="0"/>
              <a:t>14-11-2022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5BD2-6A35-4E5A-BF06-E67C307E789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3859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624418" y="1628776"/>
            <a:ext cx="4415465" cy="36004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24418" y="5301209"/>
            <a:ext cx="4415465" cy="503237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da-DK" dirty="0"/>
              <a:t>Description</a:t>
            </a:r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6130170" y="1628775"/>
            <a:ext cx="4415465" cy="36004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128660" y="5301209"/>
            <a:ext cx="4428065" cy="503237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da-DK" dirty="0"/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3674562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624418" y="1628776"/>
            <a:ext cx="4415465" cy="36004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24418" y="5301209"/>
            <a:ext cx="4415465" cy="503237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da-DK" dirty="0"/>
              <a:t>Description</a:t>
            </a:r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7163305" y="2183069"/>
            <a:ext cx="4415465" cy="36004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161794" y="1628800"/>
            <a:ext cx="4428065" cy="503237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da-DK" dirty="0"/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2811895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1632156" y="1628788"/>
            <a:ext cx="4415465" cy="36004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24418" y="5301209"/>
            <a:ext cx="4415465" cy="503237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da-DK" dirty="0"/>
              <a:t>Description</a:t>
            </a:r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6144657" y="2060849"/>
            <a:ext cx="4415465" cy="36004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159585" y="5718743"/>
            <a:ext cx="4428065" cy="503237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da-DK" dirty="0"/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1461582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595479" y="279400"/>
            <a:ext cx="5305548" cy="423349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24418" y="4581129"/>
            <a:ext cx="5279561" cy="503237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da-DK" dirty="0"/>
              <a:t>Description</a:t>
            </a:r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6288022" y="2204865"/>
            <a:ext cx="5305548" cy="423349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288021" y="1628800"/>
            <a:ext cx="5321896" cy="503237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da-DK" dirty="0"/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1094117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6304370" y="1642752"/>
            <a:ext cx="5305548" cy="423349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333309" y="5944481"/>
            <a:ext cx="5279561" cy="503237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da-DK" dirty="0"/>
              <a:t>Description</a:t>
            </a:r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624418" y="755265"/>
            <a:ext cx="3385335" cy="272132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24417" y="280237"/>
            <a:ext cx="3392577" cy="432048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da-DK" dirty="0"/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3597844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624418" y="1628776"/>
            <a:ext cx="3455359" cy="309636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97237" y="4797153"/>
            <a:ext cx="3455359" cy="503385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da-DK" dirty="0"/>
              <a:t>Description</a:t>
            </a:r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4359517" y="2846563"/>
            <a:ext cx="3449259" cy="309636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368429" y="6021289"/>
            <a:ext cx="3455359" cy="503385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da-DK" dirty="0"/>
              <a:t>Description</a:t>
            </a:r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8131576" y="1628777"/>
            <a:ext cx="3449259" cy="309636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8148533" y="4803503"/>
            <a:ext cx="3455359" cy="503385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da-DK" dirty="0"/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2400572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624418" y="1628776"/>
            <a:ext cx="3455359" cy="309636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97237" y="4797153"/>
            <a:ext cx="3455359" cy="503385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da-DK" dirty="0"/>
              <a:t>Description</a:t>
            </a:r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5807968" y="1627458"/>
            <a:ext cx="2768893" cy="265861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5807970" y="4398282"/>
            <a:ext cx="2768893" cy="503385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da-DK" dirty="0"/>
              <a:t>Description</a:t>
            </a:r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8768883" y="1628776"/>
            <a:ext cx="2768893" cy="265861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Insert picture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8768883" y="4398281"/>
            <a:ext cx="2768893" cy="503385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da-DK" dirty="0"/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2247964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AE3D69-1505-416A-8C95-6D948D4B6D6A}" type="datetimeFigureOut">
              <a:rPr lang="da-DK" smtClean="0"/>
              <a:t>14-11-2022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BE5BD2-6A35-4E5A-BF06-E67C307E789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4441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74" r:id="rId4"/>
    <p:sldLayoutId id="2147483678" r:id="rId5"/>
    <p:sldLayoutId id="2147483680" r:id="rId6"/>
    <p:sldLayoutId id="2147483684" r:id="rId7"/>
    <p:sldLayoutId id="2147483688" r:id="rId8"/>
    <p:sldLayoutId id="2147483691" r:id="rId9"/>
    <p:sldLayoutId id="2147483696" r:id="rId10"/>
    <p:sldLayoutId id="2147483698" r:id="rId11"/>
    <p:sldLayoutId id="2147483703" r:id="rId12"/>
    <p:sldLayoutId id="2147483710" r:id="rId13"/>
    <p:sldLayoutId id="2147483711" r:id="rId14"/>
    <p:sldLayoutId id="2147483715" r:id="rId15"/>
    <p:sldLayoutId id="2147483725" r:id="rId16"/>
    <p:sldLayoutId id="2147483752" r:id="rId1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Mange layouts</a:t>
            </a:r>
          </a:p>
        </p:txBody>
      </p:sp>
    </p:spTree>
    <p:extLst>
      <p:ext uri="{BB962C8B-B14F-4D97-AF65-F5344CB8AC3E}">
        <p14:creationId xmlns:p14="http://schemas.microsoft.com/office/powerpoint/2010/main" val="38916259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2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Mange layouts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Jazzy</dc:creator>
  <cp:lastModifiedBy>Allan Clausen</cp:lastModifiedBy>
  <cp:revision>15</cp:revision>
  <dcterms:created xsi:type="dcterms:W3CDTF">2015-02-14T20:46:28Z</dcterms:created>
  <dcterms:modified xsi:type="dcterms:W3CDTF">2022-11-14T13:39:58Z</dcterms:modified>
</cp:coreProperties>
</file>