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3" autoAdjust="0"/>
    <p:restoredTop sz="94660"/>
  </p:normalViewPr>
  <p:slideViewPr>
    <p:cSldViewPr>
      <p:cViewPr varScale="1">
        <p:scale>
          <a:sx n="49" d="100"/>
          <a:sy n="49" d="100"/>
        </p:scale>
        <p:origin x="72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</TotalTime>
  <Words>81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Calibri</vt:lpstr>
      <vt:lpstr>Kontortema</vt:lpstr>
      <vt:lpstr>VideoBuster A/S</vt:lpstr>
      <vt:lpstr>Medarbejdere</vt:lpstr>
      <vt:lpstr>Indkøb og Salg</vt:lpstr>
      <vt:lpstr>Sortiment</vt:lpstr>
      <vt:lpstr>Kvalitet</vt:lpstr>
      <vt:lpstr>Kundeoplevelse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23</cp:revision>
  <dcterms:created xsi:type="dcterms:W3CDTF">2007-06-12T12:42:42Z</dcterms:created>
  <dcterms:modified xsi:type="dcterms:W3CDTF">2022-06-07T17:23:34Z</dcterms:modified>
</cp:coreProperties>
</file>